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590" r:id="rId2"/>
    <p:sldId id="591" r:id="rId3"/>
    <p:sldId id="632" r:id="rId4"/>
    <p:sldId id="592" r:id="rId5"/>
    <p:sldId id="593" r:id="rId6"/>
    <p:sldId id="594" r:id="rId7"/>
    <p:sldId id="595" r:id="rId8"/>
    <p:sldId id="596" r:id="rId9"/>
    <p:sldId id="597" r:id="rId10"/>
    <p:sldId id="631" r:id="rId11"/>
    <p:sldId id="444" r:id="rId12"/>
    <p:sldId id="445" r:id="rId13"/>
    <p:sldId id="505" r:id="rId14"/>
    <p:sldId id="506" r:id="rId15"/>
    <p:sldId id="633" r:id="rId16"/>
    <p:sldId id="446" r:id="rId17"/>
    <p:sldId id="447" r:id="rId18"/>
    <p:sldId id="448" r:id="rId19"/>
    <p:sldId id="449" r:id="rId20"/>
    <p:sldId id="450" r:id="rId21"/>
    <p:sldId id="451" r:id="rId22"/>
    <p:sldId id="554" r:id="rId23"/>
    <p:sldId id="636" r:id="rId24"/>
    <p:sldId id="598" r:id="rId25"/>
    <p:sldId id="637" r:id="rId26"/>
    <p:sldId id="634" r:id="rId27"/>
    <p:sldId id="452" r:id="rId28"/>
    <p:sldId id="599" r:id="rId29"/>
    <p:sldId id="600" r:id="rId30"/>
    <p:sldId id="507" r:id="rId31"/>
    <p:sldId id="508" r:id="rId32"/>
    <p:sldId id="509" r:id="rId33"/>
    <p:sldId id="415" r:id="rId34"/>
    <p:sldId id="453" r:id="rId35"/>
    <p:sldId id="454" r:id="rId36"/>
    <p:sldId id="455" r:id="rId37"/>
    <p:sldId id="638" r:id="rId38"/>
    <p:sldId id="635" r:id="rId39"/>
    <p:sldId id="456" r:id="rId40"/>
    <p:sldId id="510" r:id="rId41"/>
    <p:sldId id="512" r:id="rId42"/>
    <p:sldId id="513" r:id="rId43"/>
  </p:sldIdLst>
  <p:sldSz cx="9144000" cy="6858000" type="screen4x3"/>
  <p:notesSz cx="6858000" cy="9144000"/>
  <p:custDataLst>
    <p:tags r:id="rId45"/>
  </p:custDataLst>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84" autoAdjust="0"/>
    <p:restoredTop sz="50000" autoAdjust="0"/>
  </p:normalViewPr>
  <p:slideViewPr>
    <p:cSldViewPr snapToGrid="0">
      <p:cViewPr varScale="1">
        <p:scale>
          <a:sx n="88" d="100"/>
          <a:sy n="88" d="100"/>
        </p:scale>
        <p:origin x="1181" y="62"/>
      </p:cViewPr>
      <p:guideLst>
        <p:guide orient="horz" pos="2160"/>
        <p:guide pos="2880"/>
      </p:guideLst>
    </p:cSldViewPr>
  </p:slideViewPr>
  <p:notesTextViewPr>
    <p:cViewPr>
      <p:scale>
        <a:sx n="100" d="100"/>
        <a:sy n="100" d="100"/>
      </p:scale>
      <p:origin x="0" y="0"/>
    </p:cViewPr>
  </p:notesTextViewPr>
  <p:sorterViewPr>
    <p:cViewPr>
      <p:scale>
        <a:sx n="135" d="100"/>
        <a:sy n="135" d="100"/>
      </p:scale>
      <p:origin x="0" y="-11232"/>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41F71FC-AC77-B740-BA8A-EC448E953DE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Consolas" panose="020B0609020204030204" pitchFamily="49" charset="0"/>
              </a:defRPr>
            </a:lvl1pPr>
          </a:lstStyle>
          <a:p>
            <a:pPr>
              <a:defRPr/>
            </a:pPr>
            <a:endParaRPr lang="ru-RU"/>
          </a:p>
        </p:txBody>
      </p:sp>
      <p:sp>
        <p:nvSpPr>
          <p:cNvPr id="6147" name="Rectangle 3">
            <a:extLst>
              <a:ext uri="{FF2B5EF4-FFF2-40B4-BE49-F238E27FC236}">
                <a16:creationId xmlns:a16="http://schemas.microsoft.com/office/drawing/2014/main" id="{DBB55ECC-E67F-904E-98E0-D2BF36A29B23}"/>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Consolas" panose="020B0609020204030204" pitchFamily="49" charset="0"/>
              </a:defRPr>
            </a:lvl1pPr>
          </a:lstStyle>
          <a:p>
            <a:pPr>
              <a:defRPr/>
            </a:pPr>
            <a:endParaRPr lang="ru-RU"/>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DC77164E-B069-1245-A679-01F938C9CCA9}"/>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noProof="0" dirty="0"/>
              <a:t>Образец текста</a:t>
            </a:r>
          </a:p>
          <a:p>
            <a:pPr lvl="1"/>
            <a:r>
              <a:rPr lang="ru-RU" noProof="0" dirty="0"/>
              <a:t>Второй уровень</a:t>
            </a:r>
          </a:p>
          <a:p>
            <a:pPr lvl="2"/>
            <a:r>
              <a:rPr lang="ru-RU" noProof="0" dirty="0"/>
              <a:t>Третий уровень</a:t>
            </a:r>
          </a:p>
          <a:p>
            <a:pPr lvl="3"/>
            <a:r>
              <a:rPr lang="ru-RU" noProof="0" dirty="0"/>
              <a:t>Четвертый уровень</a:t>
            </a:r>
          </a:p>
          <a:p>
            <a:pPr lvl="4"/>
            <a:r>
              <a:rPr lang="ru-RU" noProof="0" dirty="0"/>
              <a:t>Пятый уровень</a:t>
            </a:r>
          </a:p>
        </p:txBody>
      </p:sp>
      <p:sp>
        <p:nvSpPr>
          <p:cNvPr id="6150" name="Rectangle 6">
            <a:extLst>
              <a:ext uri="{FF2B5EF4-FFF2-40B4-BE49-F238E27FC236}">
                <a16:creationId xmlns:a16="http://schemas.microsoft.com/office/drawing/2014/main" id="{B75BA36D-5C2D-0342-A796-576A0E679D8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Consolas" panose="020B0609020204030204" pitchFamily="49" charset="0"/>
              </a:defRPr>
            </a:lvl1pPr>
          </a:lstStyle>
          <a:p>
            <a:pPr>
              <a:defRPr/>
            </a:pPr>
            <a:endParaRPr lang="ru-RU"/>
          </a:p>
        </p:txBody>
      </p:sp>
      <p:sp>
        <p:nvSpPr>
          <p:cNvPr id="6151" name="Rectangle 7">
            <a:extLst>
              <a:ext uri="{FF2B5EF4-FFF2-40B4-BE49-F238E27FC236}">
                <a16:creationId xmlns:a16="http://schemas.microsoft.com/office/drawing/2014/main" id="{1F34CEBC-8A90-3746-BC10-B0EC99C8698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Consolas" panose="020B0609020204030204" pitchFamily="49" charset="0"/>
              </a:defRPr>
            </a:lvl1pPr>
          </a:lstStyle>
          <a:p>
            <a:pPr>
              <a:defRPr/>
            </a:pPr>
            <a:fld id="{F25FFC5C-56C4-490A-B144-058455EFCD73}" type="slidenum">
              <a:rPr lang="ru-RU" altLang="ru-RU"/>
              <a:pPr>
                <a:defRPr/>
              </a:pPr>
              <a:t>‹#›</a:t>
            </a:fld>
            <a:endParaRPr lang="ru-RU" altLang="ru-RU" dirty="0"/>
          </a:p>
        </p:txBody>
      </p:sp>
    </p:spTree>
    <p:extLst>
      <p:ext uri="{BB962C8B-B14F-4D97-AF65-F5344CB8AC3E}">
        <p14:creationId xmlns:p14="http://schemas.microsoft.com/office/powerpoint/2010/main" val="36748951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nsolas" panose="020B0609020204030204" pitchFamily="49" charset="0"/>
        <a:ea typeface="+mn-ea"/>
        <a:cs typeface="+mn-cs"/>
      </a:defRPr>
    </a:lvl1pPr>
    <a:lvl2pPr marL="457200" algn="l" rtl="0" eaLnBrk="0" fontAlgn="base" hangingPunct="0">
      <a:spcBef>
        <a:spcPct val="30000"/>
      </a:spcBef>
      <a:spcAft>
        <a:spcPct val="0"/>
      </a:spcAft>
      <a:defRPr sz="1200" kern="1200">
        <a:solidFill>
          <a:schemeClr val="tx1"/>
        </a:solidFill>
        <a:latin typeface="Consolas" panose="020B0609020204030204" pitchFamily="49" charset="0"/>
        <a:ea typeface="+mn-ea"/>
        <a:cs typeface="+mn-cs"/>
      </a:defRPr>
    </a:lvl2pPr>
    <a:lvl3pPr marL="914400" algn="l" rtl="0" eaLnBrk="0" fontAlgn="base" hangingPunct="0">
      <a:spcBef>
        <a:spcPct val="30000"/>
      </a:spcBef>
      <a:spcAft>
        <a:spcPct val="0"/>
      </a:spcAft>
      <a:defRPr sz="1200" kern="1200">
        <a:solidFill>
          <a:schemeClr val="tx1"/>
        </a:solidFill>
        <a:latin typeface="Consolas" panose="020B0609020204030204" pitchFamily="49" charset="0"/>
        <a:ea typeface="+mn-ea"/>
        <a:cs typeface="+mn-cs"/>
      </a:defRPr>
    </a:lvl3pPr>
    <a:lvl4pPr marL="1371600" algn="l" rtl="0" eaLnBrk="0" fontAlgn="base" hangingPunct="0">
      <a:spcBef>
        <a:spcPct val="30000"/>
      </a:spcBef>
      <a:spcAft>
        <a:spcPct val="0"/>
      </a:spcAft>
      <a:defRPr sz="1200" kern="1200">
        <a:solidFill>
          <a:schemeClr val="tx1"/>
        </a:solidFill>
        <a:latin typeface="Consolas" panose="020B0609020204030204" pitchFamily="49" charset="0"/>
        <a:ea typeface="+mn-ea"/>
        <a:cs typeface="+mn-cs"/>
      </a:defRPr>
    </a:lvl4pPr>
    <a:lvl5pPr marL="1828800" algn="l" rtl="0" eaLnBrk="0" fontAlgn="base" hangingPunct="0">
      <a:spcBef>
        <a:spcPct val="30000"/>
      </a:spcBef>
      <a:spcAft>
        <a:spcPct val="0"/>
      </a:spcAft>
      <a:defRPr sz="1200" kern="1200">
        <a:solidFill>
          <a:schemeClr val="tx1"/>
        </a:solidFill>
        <a:latin typeface="Consolas" panose="020B06090202040302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rcRect t="61302" b="23334"/>
          <a:stretch>
            <a:fillRect/>
          </a:stretch>
        </p:blipFill>
        <p:spPr bwMode="auto">
          <a:xfrm>
            <a:off x="0" y="-23813"/>
            <a:ext cx="9144000" cy="121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9538"/>
            <a:ext cx="3067050"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t="35863" b="28621"/>
          <a:stretch>
            <a:fillRect/>
          </a:stretch>
        </p:blipFill>
        <p:spPr bwMode="auto">
          <a:xfrm>
            <a:off x="0" y="5056188"/>
            <a:ext cx="91440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p:cNvSpPr>
            <a:spLocks noGrp="1"/>
          </p:cNvSpPr>
          <p:nvPr>
            <p:ph type="ctrTitle"/>
          </p:nvPr>
        </p:nvSpPr>
        <p:spPr>
          <a:xfrm>
            <a:off x="685800" y="1703634"/>
            <a:ext cx="7772400" cy="1470025"/>
          </a:xfrm>
        </p:spPr>
        <p:txBody>
          <a:bodyPr/>
          <a:lstStyle>
            <a:lvl1pPr>
              <a:defRPr>
                <a:latin typeface="Agency FB" panose="020B0503020202020204" pitchFamily="34" charset="0"/>
              </a:defRPr>
            </a:lvl1pPr>
          </a:lstStyle>
          <a:p>
            <a:r>
              <a:rPr lang="en-US" noProof="0"/>
              <a:t>Click to edit Master title style</a:t>
            </a:r>
            <a:endParaRPr lang="ru-RU" dirty="0"/>
          </a:p>
        </p:txBody>
      </p:sp>
      <p:sp>
        <p:nvSpPr>
          <p:cNvPr id="3" name="Подзаголовок 2"/>
          <p:cNvSpPr>
            <a:spLocks noGrp="1"/>
          </p:cNvSpPr>
          <p:nvPr>
            <p:ph type="subTitle" idx="1"/>
          </p:nvPr>
        </p:nvSpPr>
        <p:spPr>
          <a:xfrm>
            <a:off x="1438835" y="3568147"/>
            <a:ext cx="6266329" cy="655393"/>
          </a:xfrm>
        </p:spPr>
        <p:txBody>
          <a:bodyPr/>
          <a:lstStyle>
            <a:lvl1pPr marL="0" indent="0" algn="ctr">
              <a:buNone/>
              <a:defRPr>
                <a:solidFill>
                  <a:schemeClr val="accent1">
                    <a:lumMod val="50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spTree>
    <p:extLst>
      <p:ext uri="{BB962C8B-B14F-4D97-AF65-F5344CB8AC3E}">
        <p14:creationId xmlns:p14="http://schemas.microsoft.com/office/powerpoint/2010/main" val="208628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Подзаголовок">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rcRect t="61302" b="23334"/>
          <a:stretch>
            <a:fillRect/>
          </a:stretch>
        </p:blipFill>
        <p:spPr bwMode="auto">
          <a:xfrm>
            <a:off x="0" y="-23813"/>
            <a:ext cx="9144000" cy="121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9538"/>
            <a:ext cx="3067050"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t="35863" b="28621"/>
          <a:stretch>
            <a:fillRect/>
          </a:stretch>
        </p:blipFill>
        <p:spPr bwMode="auto">
          <a:xfrm>
            <a:off x="0" y="5056188"/>
            <a:ext cx="91440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p:cNvSpPr>
            <a:spLocks noGrp="1"/>
          </p:cNvSpPr>
          <p:nvPr>
            <p:ph type="ctrTitle"/>
          </p:nvPr>
        </p:nvSpPr>
        <p:spPr>
          <a:xfrm>
            <a:off x="300251" y="1760561"/>
            <a:ext cx="8652679" cy="1487606"/>
          </a:xfrm>
        </p:spPr>
        <p:txBody>
          <a:bodyPr/>
          <a:lstStyle>
            <a:lvl1pPr>
              <a:defRPr sz="4000" b="0">
                <a:solidFill>
                  <a:schemeClr val="accent1">
                    <a:lumMod val="50000"/>
                  </a:schemeClr>
                </a:solidFill>
              </a:defRPr>
            </a:lvl1pPr>
          </a:lstStyle>
          <a:p>
            <a:r>
              <a:rPr lang="en-US"/>
              <a:t>Click to edit Master title style</a:t>
            </a:r>
            <a:endParaRPr lang="ru-RU" dirty="0"/>
          </a:p>
        </p:txBody>
      </p:sp>
      <p:sp>
        <p:nvSpPr>
          <p:cNvPr id="3" name="Подзаголовок 2"/>
          <p:cNvSpPr>
            <a:spLocks noGrp="1"/>
          </p:cNvSpPr>
          <p:nvPr>
            <p:ph type="subTitle" idx="1"/>
          </p:nvPr>
        </p:nvSpPr>
        <p:spPr>
          <a:xfrm>
            <a:off x="822277" y="3544020"/>
            <a:ext cx="7608626" cy="550849"/>
          </a:xfrm>
        </p:spPr>
        <p:txBody>
          <a:bodyPr/>
          <a:lstStyle>
            <a:lvl1pPr marL="0" indent="0" algn="ctr">
              <a:buNone/>
              <a:defRPr sz="2400" b="0">
                <a:solidFill>
                  <a:schemeClr val="accent1">
                    <a:lumMod val="50000"/>
                  </a:schemeClr>
                </a:solidFill>
                <a:latin typeface="Agency FB" panose="020B0503020202020204" pitchFamily="34" charset="0"/>
                <a:cs typeface="Consolas" panose="020B0609020204030204" pitchFamily="49"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spTree>
    <p:extLst>
      <p:ext uri="{BB962C8B-B14F-4D97-AF65-F5344CB8AC3E}">
        <p14:creationId xmlns:p14="http://schemas.microsoft.com/office/powerpoint/2010/main" val="71895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11" name="Заголовок 1"/>
          <p:cNvSpPr>
            <a:spLocks noGrp="1"/>
          </p:cNvSpPr>
          <p:nvPr>
            <p:ph type="title"/>
          </p:nvPr>
        </p:nvSpPr>
        <p:spPr>
          <a:xfrm>
            <a:off x="310718" y="677789"/>
            <a:ext cx="8376082" cy="471086"/>
          </a:xfrm>
        </p:spPr>
        <p:txBody>
          <a:bodyPr/>
          <a:lstStyle>
            <a:lvl1pPr algn="l">
              <a:defRPr sz="3000" b="0">
                <a:latin typeface="Agency FB" panose="020B0503020202020204" pitchFamily="34" charset="0"/>
                <a:cs typeface="Consolas" panose="020B0609020204030204" pitchFamily="49" charset="0"/>
              </a:defRPr>
            </a:lvl1pPr>
          </a:lstStyle>
          <a:p>
            <a:r>
              <a:rPr lang="ru-RU" dirty="0"/>
              <a:t>Образец заголовка</a:t>
            </a:r>
          </a:p>
        </p:txBody>
      </p:sp>
    </p:spTree>
    <p:extLst>
      <p:ext uri="{BB962C8B-B14F-4D97-AF65-F5344CB8AC3E}">
        <p14:creationId xmlns:p14="http://schemas.microsoft.com/office/powerpoint/2010/main" val="23308485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50863"/>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Rectangle 3"/>
          <p:cNvSpPr>
            <a:spLocks noGrp="1" noChangeArrowheads="1"/>
          </p:cNvSpPr>
          <p:nvPr>
            <p:ph type="body" idx="1"/>
          </p:nvPr>
        </p:nvSpPr>
        <p:spPr bwMode="auto">
          <a:xfrm>
            <a:off x="457200" y="1882775"/>
            <a:ext cx="82296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pic>
        <p:nvPicPr>
          <p:cNvPr id="1028" name="Picture 6"/>
          <p:cNvPicPr>
            <a:picLocks noChangeAspect="1"/>
          </p:cNvPicPr>
          <p:nvPr userDrawn="1"/>
        </p:nvPicPr>
        <p:blipFill>
          <a:blip r:embed="rId5">
            <a:extLst>
              <a:ext uri="{28A0092B-C50C-407E-A947-70E740481C1C}">
                <a14:useLocalDpi xmlns:a14="http://schemas.microsoft.com/office/drawing/2010/main" val="0"/>
              </a:ext>
            </a:extLst>
          </a:blip>
          <a:srcRect t="92603" b="2493"/>
          <a:stretch>
            <a:fillRect/>
          </a:stretch>
        </p:blipFill>
        <p:spPr bwMode="auto">
          <a:xfrm>
            <a:off x="0" y="-26988"/>
            <a:ext cx="9144000"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7"/>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296275" y="5726113"/>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p:cNvPicPr>
            <a:picLocks noChangeAspect="1"/>
          </p:cNvPicPr>
          <p:nvPr userDrawn="1"/>
        </p:nvPicPr>
        <p:blipFill>
          <a:blip r:embed="rId5">
            <a:extLst>
              <a:ext uri="{28A0092B-C50C-407E-A947-70E740481C1C}">
                <a14:useLocalDpi xmlns:a14="http://schemas.microsoft.com/office/drawing/2010/main" val="0"/>
              </a:ext>
            </a:extLst>
          </a:blip>
          <a:srcRect t="92603" b="2493"/>
          <a:stretch>
            <a:fillRect/>
          </a:stretch>
        </p:blipFill>
        <p:spPr bwMode="auto">
          <a:xfrm>
            <a:off x="0" y="6521450"/>
            <a:ext cx="914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94" r:id="rId1"/>
    <p:sldLayoutId id="2147484295" r:id="rId2"/>
    <p:sldLayoutId id="2147484293" r:id="rId3"/>
  </p:sldLayoutIdLst>
  <p:hf sldNum="0" hdr="0" ftr="0" dt="0"/>
  <p:txStyles>
    <p:titleStyle>
      <a:lvl1pPr algn="ctr" rtl="0" eaLnBrk="0" fontAlgn="base" hangingPunct="0">
        <a:spcBef>
          <a:spcPct val="0"/>
        </a:spcBef>
        <a:spcAft>
          <a:spcPct val="0"/>
        </a:spcAft>
        <a:defRPr sz="40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algn="ctr" rtl="0" eaLnBrk="0" fontAlgn="base" hangingPunct="0">
        <a:spcBef>
          <a:spcPct val="0"/>
        </a:spcBef>
        <a:spcAft>
          <a:spcPct val="0"/>
        </a:spcAft>
        <a:defRPr sz="4000">
          <a:solidFill>
            <a:srgbClr val="3C8C93"/>
          </a:solidFill>
          <a:latin typeface="Agency FB" panose="020B0503020202020204" pitchFamily="34" charset="0"/>
          <a:ea typeface="Consolas" panose="020B0609020204030204" pitchFamily="49" charset="0"/>
          <a:cs typeface="Consolas" panose="020B0609020204030204" pitchFamily="49" charset="0"/>
        </a:defRPr>
      </a:lvl2pPr>
      <a:lvl3pPr algn="ctr" rtl="0" eaLnBrk="0" fontAlgn="base" hangingPunct="0">
        <a:spcBef>
          <a:spcPct val="0"/>
        </a:spcBef>
        <a:spcAft>
          <a:spcPct val="0"/>
        </a:spcAft>
        <a:defRPr sz="4000">
          <a:solidFill>
            <a:srgbClr val="3C8C93"/>
          </a:solidFill>
          <a:latin typeface="Agency FB" panose="020B0503020202020204" pitchFamily="34" charset="0"/>
          <a:ea typeface="Consolas" panose="020B0609020204030204" pitchFamily="49" charset="0"/>
          <a:cs typeface="Consolas" panose="020B0609020204030204" pitchFamily="49" charset="0"/>
        </a:defRPr>
      </a:lvl3pPr>
      <a:lvl4pPr algn="ctr" rtl="0" eaLnBrk="0" fontAlgn="base" hangingPunct="0">
        <a:spcBef>
          <a:spcPct val="0"/>
        </a:spcBef>
        <a:spcAft>
          <a:spcPct val="0"/>
        </a:spcAft>
        <a:defRPr sz="4000">
          <a:solidFill>
            <a:srgbClr val="3C8C93"/>
          </a:solidFill>
          <a:latin typeface="Agency FB" panose="020B0503020202020204" pitchFamily="34" charset="0"/>
          <a:ea typeface="Consolas" panose="020B0609020204030204" pitchFamily="49" charset="0"/>
          <a:cs typeface="Consolas" panose="020B0609020204030204" pitchFamily="49" charset="0"/>
        </a:defRPr>
      </a:lvl4pPr>
      <a:lvl5pPr algn="ctr" rtl="0" eaLnBrk="0" fontAlgn="base" hangingPunct="0">
        <a:spcBef>
          <a:spcPct val="0"/>
        </a:spcBef>
        <a:spcAft>
          <a:spcPct val="0"/>
        </a:spcAft>
        <a:defRPr sz="4000">
          <a:solidFill>
            <a:srgbClr val="3C8C93"/>
          </a:solidFill>
          <a:latin typeface="Agency FB" panose="020B0503020202020204" pitchFamily="34" charset="0"/>
          <a:ea typeface="Consolas" panose="020B0609020204030204" pitchFamily="49" charset="0"/>
          <a:cs typeface="Consolas" panose="020B0609020204030204" pitchFamily="49"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lgn="l" rtl="0" eaLnBrk="0" fontAlgn="base" hangingPunct="0">
        <a:spcBef>
          <a:spcPct val="20000"/>
        </a:spcBef>
        <a:spcAft>
          <a:spcPct val="0"/>
        </a:spcAft>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lgn="l" rtl="0" eaLnBrk="0" fontAlgn="base" hangingPunct="0">
        <a:spcBef>
          <a:spcPct val="20000"/>
        </a:spcBef>
        <a:spcAft>
          <a:spcPct val="0"/>
        </a:spcAft>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lgn="l" rtl="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lgn="l" rtl="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3.xml"/><Relationship Id="rId5" Type="http://schemas.openxmlformats.org/officeDocument/2006/relationships/image" Target="../media/image9.gif"/><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3.xml"/><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ctrTitle"/>
          </p:nvPr>
        </p:nvSpPr>
        <p:spPr>
          <a:xfrm>
            <a:off x="300038" y="1760538"/>
            <a:ext cx="8653462" cy="1487487"/>
          </a:xfrm>
        </p:spPr>
        <p:txBody>
          <a:bodyPr/>
          <a:lstStyle/>
          <a:p>
            <a:pPr eaLnBrk="1" hangingPunct="1"/>
            <a:r>
              <a:rPr lang="en-US" altLang="en-US" b="1" dirty="0">
                <a:solidFill>
                  <a:srgbClr val="3C8C93"/>
                </a:solidFill>
                <a:latin typeface="Consolas" panose="020B0609020204030204" pitchFamily="49" charset="0"/>
              </a:rPr>
              <a:t>Python </a:t>
            </a:r>
            <a:r>
              <a:rPr lang="en-US" altLang="en-US" b="1" dirty="0" err="1">
                <a:solidFill>
                  <a:srgbClr val="3C8C93"/>
                </a:solidFill>
                <a:latin typeface="Consolas" panose="020B0609020204030204" pitchFamily="49" charset="0"/>
              </a:rPr>
              <a:t>dilində</a:t>
            </a:r>
            <a:r>
              <a:rPr lang="en-US" altLang="en-US" b="1" dirty="0">
                <a:solidFill>
                  <a:srgbClr val="3C8C93"/>
                </a:solidFill>
                <a:latin typeface="Consolas" panose="020B0609020204030204" pitchFamily="49" charset="0"/>
              </a:rPr>
              <a:t> </a:t>
            </a:r>
            <a:r>
              <a:rPr lang="en-US" altLang="en-US" b="1" dirty="0" err="1">
                <a:solidFill>
                  <a:srgbClr val="3C8C93"/>
                </a:solidFill>
                <a:latin typeface="Consolas" panose="020B0609020204030204" pitchFamily="49" charset="0"/>
              </a:rPr>
              <a:t>proqramlaşdırma</a:t>
            </a:r>
            <a:endParaRPr lang="ru-RU" altLang="ru-RU" sz="6000" b="1" dirty="0">
              <a:solidFill>
                <a:srgbClr val="CECEEF"/>
              </a:solidFill>
            </a:endParaRPr>
          </a:p>
        </p:txBody>
      </p:sp>
      <p:sp>
        <p:nvSpPr>
          <p:cNvPr id="50178" name="Rectangle 4"/>
          <p:cNvSpPr>
            <a:spLocks noGrp="1" noChangeArrowheads="1"/>
          </p:cNvSpPr>
          <p:nvPr>
            <p:ph type="subTitle" idx="1"/>
          </p:nvPr>
        </p:nvSpPr>
        <p:spPr>
          <a:xfrm>
            <a:off x="909638" y="3248025"/>
            <a:ext cx="7434262" cy="1733550"/>
          </a:xfrm>
        </p:spPr>
        <p:txBody>
          <a:bodyPr/>
          <a:lstStyle/>
          <a:p>
            <a:pPr marL="1257300" indent="-1257300" eaLnBrk="1" hangingPunct="1">
              <a:lnSpc>
                <a:spcPct val="90000"/>
              </a:lnSpc>
            </a:pPr>
            <a:r>
              <a:rPr lang="az-Latn-AZ" altLang="en-US" b="1" dirty="0">
                <a:solidFill>
                  <a:schemeClr val="tx1"/>
                </a:solidFill>
                <a:latin typeface="Consolas" panose="020B0609020204030204" pitchFamily="49" charset="0"/>
              </a:rPr>
              <a:t>Mövzu 1</a:t>
            </a:r>
            <a:r>
              <a:rPr lang="en-GB" altLang="en-US" b="1" dirty="0">
                <a:solidFill>
                  <a:schemeClr val="tx1"/>
                </a:solidFill>
                <a:latin typeface="Consolas" panose="020B0609020204030204" pitchFamily="49" charset="0"/>
              </a:rPr>
              <a:t>1</a:t>
            </a:r>
            <a:r>
              <a:rPr lang="en-US" altLang="en-US" b="1" dirty="0">
                <a:solidFill>
                  <a:schemeClr val="tx1"/>
                </a:solidFill>
                <a:latin typeface="Consolas" panose="020B0609020204030204" pitchFamily="49" charset="0"/>
              </a:rPr>
              <a:t>.</a:t>
            </a:r>
            <a:r>
              <a:rPr lang="ru-RU" altLang="en-US" b="1" dirty="0">
                <a:solidFill>
                  <a:schemeClr val="tx1"/>
                </a:solidFill>
                <a:latin typeface="Consolas" panose="020B0609020204030204" pitchFamily="49" charset="0"/>
              </a:rPr>
              <a:t> </a:t>
            </a:r>
            <a:r>
              <a:rPr lang="en-US" altLang="en-US" b="1" dirty="0" err="1">
                <a:solidFill>
                  <a:schemeClr val="tx1"/>
                </a:solidFill>
                <a:latin typeface="Consolas" panose="020B0609020204030204" pitchFamily="49" charset="0"/>
              </a:rPr>
              <a:t>Massivlərin</a:t>
            </a:r>
            <a:r>
              <a:rPr lang="az-Latn-AZ" altLang="en-US" b="1" dirty="0">
                <a:solidFill>
                  <a:schemeClr val="tx1"/>
                </a:solidFill>
                <a:latin typeface="Consolas" panose="020B0609020204030204" pitchFamily="49" charset="0"/>
              </a:rPr>
              <a:t> </a:t>
            </a:r>
            <a:r>
              <a:rPr lang="en-US" altLang="en-US" b="1" dirty="0" err="1">
                <a:solidFill>
                  <a:schemeClr val="tx1"/>
                </a:solidFill>
                <a:latin typeface="Consolas" panose="020B0609020204030204" pitchFamily="49" charset="0"/>
              </a:rPr>
              <a:t>çeşidləndirməsi</a:t>
            </a:r>
            <a:endParaRPr lang="ru-RU" altLang="en-US" b="1" dirty="0">
              <a:solidFill>
                <a:schemeClr val="tx1"/>
              </a:solidFill>
              <a:latin typeface="Consolas" panose="020B06090202040302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10DE9-7551-4732-8271-1893079A4670}"/>
              </a:ext>
            </a:extLst>
          </p:cNvPr>
          <p:cNvSpPr>
            <a:spLocks noGrp="1"/>
          </p:cNvSpPr>
          <p:nvPr>
            <p:ph type="title"/>
          </p:nvPr>
        </p:nvSpPr>
        <p:spPr/>
        <p:txBody>
          <a:bodyPr/>
          <a:lstStyle/>
          <a:p>
            <a:r>
              <a:rPr lang="en-GB" dirty="0"/>
              <a:t>Selection Method</a:t>
            </a:r>
          </a:p>
        </p:txBody>
      </p:sp>
      <p:pic>
        <p:nvPicPr>
          <p:cNvPr id="4" name="Picture 3" descr="Diagram&#10;&#10;Description automatically generated">
            <a:extLst>
              <a:ext uri="{FF2B5EF4-FFF2-40B4-BE49-F238E27FC236}">
                <a16:creationId xmlns:a16="http://schemas.microsoft.com/office/drawing/2014/main" id="{627D4963-65CB-4DD8-AC84-3D92F4363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54" y="1547446"/>
            <a:ext cx="3319027" cy="3168162"/>
          </a:xfrm>
          <a:prstGeom prst="rect">
            <a:avLst/>
          </a:prstGeom>
        </p:spPr>
      </p:pic>
      <p:pic>
        <p:nvPicPr>
          <p:cNvPr id="6" name="Picture 5" descr="Table&#10;&#10;Description automatically generated">
            <a:extLst>
              <a:ext uri="{FF2B5EF4-FFF2-40B4-BE49-F238E27FC236}">
                <a16:creationId xmlns:a16="http://schemas.microsoft.com/office/drawing/2014/main" id="{75385EA2-5839-4355-9E49-5449C9CC2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901" y="559224"/>
            <a:ext cx="4641606" cy="944752"/>
          </a:xfrm>
          <a:prstGeom prst="rect">
            <a:avLst/>
          </a:prstGeom>
        </p:spPr>
      </p:pic>
      <p:pic>
        <p:nvPicPr>
          <p:cNvPr id="8" name="Picture 7" descr="A picture containing calendar&#10;&#10;Description automatically generated">
            <a:extLst>
              <a:ext uri="{FF2B5EF4-FFF2-40B4-BE49-F238E27FC236}">
                <a16:creationId xmlns:a16="http://schemas.microsoft.com/office/drawing/2014/main" id="{AF837288-D7AE-47FC-89AA-742DC351F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590" y="3834043"/>
            <a:ext cx="3616202" cy="2583001"/>
          </a:xfrm>
          <a:prstGeom prst="rect">
            <a:avLst/>
          </a:prstGeom>
        </p:spPr>
      </p:pic>
      <p:pic>
        <p:nvPicPr>
          <p:cNvPr id="10" name="Picture 9" descr="Calendar&#10;&#10;Description automatically generated">
            <a:extLst>
              <a:ext uri="{FF2B5EF4-FFF2-40B4-BE49-F238E27FC236}">
                <a16:creationId xmlns:a16="http://schemas.microsoft.com/office/drawing/2014/main" id="{7D11046C-D0E7-4260-AC91-EA9F8736A6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3739" y="2166707"/>
            <a:ext cx="2857500" cy="1714500"/>
          </a:xfrm>
          <a:prstGeom prst="rect">
            <a:avLst/>
          </a:prstGeom>
        </p:spPr>
      </p:pic>
    </p:spTree>
    <p:extLst>
      <p:ext uri="{BB962C8B-B14F-4D97-AF65-F5344CB8AC3E}">
        <p14:creationId xmlns:p14="http://schemas.microsoft.com/office/powerpoint/2010/main" val="700258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Заголовок 1">
            <a:extLst>
              <a:ext uri="{FF2B5EF4-FFF2-40B4-BE49-F238E27FC236}">
                <a16:creationId xmlns:a16="http://schemas.microsoft.com/office/drawing/2014/main" id="{9E72EB31-C5A9-7A44-A1D3-B3AE5F59554A}"/>
              </a:ext>
            </a:extLst>
          </p:cNvPr>
          <p:cNvSpPr>
            <a:spLocks noGrp="1"/>
          </p:cNvSpPr>
          <p:nvPr>
            <p:ph type="title"/>
          </p:nvPr>
        </p:nvSpPr>
        <p:spPr>
          <a:xfrm>
            <a:off x="311147" y="589491"/>
            <a:ext cx="8714317" cy="500063"/>
          </a:xfrm>
        </p:spPr>
        <p:txBody>
          <a:bodyPr/>
          <a:lstStyle/>
          <a:p>
            <a:r>
              <a:rPr lang="en-US" altLang="ru-RU" b="1" dirty="0" err="1">
                <a:latin typeface="Consolas" panose="020B0609020204030204" pitchFamily="49" charset="0"/>
              </a:rPr>
              <a:t>Seçmə</a:t>
            </a:r>
            <a:r>
              <a:rPr lang="en-US" altLang="ru-RU" b="1" dirty="0">
                <a:latin typeface="Consolas" panose="020B0609020204030204" pitchFamily="49" charset="0"/>
              </a:rPr>
              <a:t> </a:t>
            </a:r>
            <a:r>
              <a:rPr lang="en-US" altLang="ru-RU" b="1" dirty="0" err="1">
                <a:latin typeface="Consolas" panose="020B0609020204030204" pitchFamily="49" charset="0"/>
              </a:rPr>
              <a:t>metodu</a:t>
            </a:r>
            <a:r>
              <a:rPr lang="ru-RU" altLang="ru-RU" b="1" dirty="0">
                <a:latin typeface="Consolas" panose="020B0609020204030204" pitchFamily="49" charset="0"/>
              </a:rPr>
              <a:t> (</a:t>
            </a:r>
            <a:r>
              <a:rPr lang="az-Latn-AZ" altLang="ru-RU" b="1" dirty="0">
                <a:latin typeface="Consolas" panose="020B0609020204030204" pitchFamily="49" charset="0"/>
              </a:rPr>
              <a:t>minimal elementin seçilməsi</a:t>
            </a:r>
            <a:r>
              <a:rPr lang="ru-RU" altLang="ru-RU" b="1" dirty="0">
                <a:latin typeface="Consolas" panose="020B0609020204030204" pitchFamily="49" charset="0"/>
              </a:rPr>
              <a:t>)</a:t>
            </a:r>
          </a:p>
        </p:txBody>
      </p:sp>
      <p:sp>
        <p:nvSpPr>
          <p:cNvPr id="2" name="Прямоугольник 3"/>
          <p:cNvSpPr>
            <a:spLocks noChangeArrowheads="1"/>
          </p:cNvSpPr>
          <p:nvPr/>
        </p:nvSpPr>
        <p:spPr bwMode="auto">
          <a:xfrm>
            <a:off x="471750" y="1834621"/>
            <a:ext cx="83931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7188" indent="-357188">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50000"/>
              </a:spcBef>
              <a:buFontTx/>
              <a:buNone/>
            </a:pPr>
            <a:r>
              <a:rPr lang="az-Latn-AZ" altLang="ru-RU" sz="2400" i="1" dirty="0">
                <a:solidFill>
                  <a:schemeClr val="tx1"/>
                </a:solidFill>
                <a:latin typeface="Consolas" panose="020B0609020204030204" pitchFamily="49" charset="0"/>
              </a:rPr>
              <a:t>Əsas ideya</a:t>
            </a:r>
            <a:r>
              <a:rPr lang="ru-RU" altLang="ru-RU" sz="2400" dirty="0">
                <a:solidFill>
                  <a:schemeClr val="tx1"/>
                </a:solidFill>
                <a:latin typeface="Consolas" panose="020B0609020204030204" pitchFamily="49" charset="0"/>
              </a:rPr>
              <a:t>: </a:t>
            </a:r>
            <a:r>
              <a:rPr lang="az-Latn-AZ" altLang="ru-RU" sz="2400" dirty="0">
                <a:solidFill>
                  <a:schemeClr val="tx1"/>
                </a:solidFill>
                <a:latin typeface="Consolas" panose="020B0609020204030204" pitchFamily="49" charset="0"/>
              </a:rPr>
              <a:t>Minimal elementi tapıb onu birinci yerə yerləşdirmək.</a:t>
            </a:r>
            <a:endParaRPr lang="ru-RU" altLang="ru-RU" sz="2400" dirty="0">
              <a:solidFill>
                <a:srgbClr val="3333FF"/>
              </a:solidFill>
              <a:latin typeface="Consolas" panose="020B0609020204030204" pitchFamily="49" charset="0"/>
            </a:endParaRPr>
          </a:p>
        </p:txBody>
      </p:sp>
      <p:sp>
        <p:nvSpPr>
          <p:cNvPr id="5" name="Rectangle 6">
            <a:extLst>
              <a:ext uri="{FF2B5EF4-FFF2-40B4-BE49-F238E27FC236}">
                <a16:creationId xmlns:a16="http://schemas.microsoft.com/office/drawing/2014/main" id="{E00E1FE2-B893-504E-91C8-38F1E0D73DA1}"/>
              </a:ext>
            </a:extLst>
          </p:cNvPr>
          <p:cNvSpPr>
            <a:spLocks noChangeArrowheads="1"/>
          </p:cNvSpPr>
          <p:nvPr/>
        </p:nvSpPr>
        <p:spPr bwMode="auto">
          <a:xfrm>
            <a:off x="471750" y="3020483"/>
            <a:ext cx="7894637" cy="2679700"/>
          </a:xfrm>
          <a:prstGeom prst="rect">
            <a:avLst/>
          </a:prstGeom>
          <a:solidFill>
            <a:schemeClr val="accent5"/>
          </a:solidFill>
          <a:ln w="12700">
            <a:noFill/>
            <a:miter lim="800000"/>
            <a:headEnd/>
            <a:tailEnd type="none" w="lg" len="lg"/>
          </a:ln>
          <a:effectLst>
            <a:outerShdw dist="35921" dir="2700000" algn="ctr" rotWithShape="0">
              <a:schemeClr val="tx1"/>
            </a:outerShdw>
          </a:effectLst>
        </p:spPr>
        <p:txBody>
          <a:bodyPr lIns="90000" tIns="46800" rIns="90000" bIns="46800">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ct val="0"/>
              </a:spcBef>
              <a:buFontTx/>
              <a:buNone/>
              <a:defRPr/>
            </a:pPr>
            <a:r>
              <a:rPr lang="en-US" sz="2400" b="1" dirty="0">
                <a:solidFill>
                  <a:srgbClr val="0000FF"/>
                </a:solidFill>
                <a:latin typeface="Consolas" panose="020B0609020204030204" pitchFamily="49" charset="0"/>
                <a:cs typeface="Times New Roman" panose="02020603050405020304" pitchFamily="18" charset="0"/>
              </a:rPr>
              <a:t>for</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i</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in</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70C0"/>
                </a:solidFill>
                <a:latin typeface="Consolas" panose="020B0609020204030204" pitchFamily="49" charset="0"/>
                <a:cs typeface="Times New Roman" panose="02020603050405020304" pitchFamily="18" charset="0"/>
              </a:rPr>
              <a:t>range</a:t>
            </a:r>
            <a:r>
              <a:rPr lang="en-US" sz="2400" b="1" dirty="0">
                <a:solidFill>
                  <a:schemeClr val="tx1"/>
                </a:solidFill>
                <a:latin typeface="Consolas" panose="020B0609020204030204" pitchFamily="49" charset="0"/>
                <a:cs typeface="Times New Roman" panose="02020603050405020304" pitchFamily="18" charset="0"/>
              </a:rPr>
              <a:t>(N-</a:t>
            </a:r>
            <a:r>
              <a:rPr lang="en-US" sz="2400" b="1" dirty="0">
                <a:solidFill>
                  <a:srgbClr val="00B0F0"/>
                </a:solidFill>
                <a:latin typeface="Consolas" panose="020B0609020204030204" pitchFamily="49" charset="0"/>
                <a:cs typeface="Times New Roman" panose="02020603050405020304" pitchFamily="18" charset="0"/>
              </a:rPr>
              <a:t>1</a:t>
            </a:r>
            <a:r>
              <a:rPr lang="en-US" sz="2400" b="1" dirty="0">
                <a:solidFill>
                  <a:schemeClr val="tx1"/>
                </a:solidFill>
                <a:latin typeface="Consolas" panose="020B0609020204030204" pitchFamily="49" charset="0"/>
                <a:cs typeface="Times New Roman" panose="02020603050405020304" pitchFamily="18" charset="0"/>
              </a:rPr>
              <a:t>):</a:t>
            </a:r>
            <a:endParaRPr lang="ru-RU" sz="2400" b="1" dirty="0">
              <a:solidFill>
                <a:schemeClr val="tx1"/>
              </a:solidFill>
              <a:latin typeface="Consolas" panose="020B0609020204030204" pitchFamily="49" charset="0"/>
              <a:cs typeface="Times New Roman" panose="02020603050405020304" pitchFamily="18" charset="0"/>
            </a:endParaRPr>
          </a:p>
          <a:p>
            <a:pPr eaLnBrk="1" hangingPunct="1">
              <a:spcBef>
                <a:spcPct val="0"/>
              </a:spcBef>
              <a:buFontTx/>
              <a:buNone/>
              <a:defRPr/>
            </a:pPr>
            <a:r>
              <a:rPr lang="az-Latn-AZ" sz="2400" b="1" dirty="0">
                <a:solidFill>
                  <a:srgbClr val="008000"/>
                </a:solidFill>
                <a:latin typeface="Consolas" panose="020B0609020204030204" pitchFamily="49" charset="0"/>
                <a:cs typeface="Times New Roman" panose="02020603050405020304" pitchFamily="18" charset="0"/>
              </a:rPr>
              <a:t>  A</a:t>
            </a:r>
            <a:r>
              <a:rPr lang="en-US" sz="2400" b="1" dirty="0">
                <a:solidFill>
                  <a:srgbClr val="008000"/>
                </a:solidFill>
                <a:latin typeface="Consolas" panose="020B0609020204030204" pitchFamily="49" charset="0"/>
                <a:cs typeface="Times New Roman" panose="02020603050405020304" pitchFamily="18" charset="0"/>
              </a:rPr>
              <a:t>[</a:t>
            </a:r>
            <a:r>
              <a:rPr lang="en-US" sz="2400" b="1" dirty="0" err="1">
                <a:solidFill>
                  <a:srgbClr val="008000"/>
                </a:solidFill>
                <a:latin typeface="Consolas" panose="020B0609020204030204" pitchFamily="49" charset="0"/>
                <a:cs typeface="Times New Roman" panose="02020603050405020304" pitchFamily="18" charset="0"/>
              </a:rPr>
              <a:t>i</a:t>
            </a:r>
            <a:r>
              <a:rPr lang="en-US" sz="2400" b="1" dirty="0">
                <a:solidFill>
                  <a:srgbClr val="008000"/>
                </a:solidFill>
                <a:latin typeface="Consolas" panose="020B0609020204030204" pitchFamily="49" charset="0"/>
                <a:cs typeface="Times New Roman" panose="02020603050405020304" pitchFamily="18" charset="0"/>
              </a:rPr>
              <a:t>]..A[N] </a:t>
            </a:r>
            <a:r>
              <a:rPr lang="en-US" sz="2400" b="1" dirty="0" err="1">
                <a:solidFill>
                  <a:srgbClr val="008000"/>
                </a:solidFill>
                <a:latin typeface="Consolas" panose="020B0609020204030204" pitchFamily="49" charset="0"/>
                <a:cs typeface="Times New Roman" panose="02020603050405020304" pitchFamily="18" charset="0"/>
              </a:rPr>
              <a:t>aras</a:t>
            </a:r>
            <a:r>
              <a:rPr lang="az-Latn-AZ" sz="2400" b="1" dirty="0">
                <a:solidFill>
                  <a:srgbClr val="008000"/>
                </a:solidFill>
                <a:latin typeface="Consolas" panose="020B0609020204030204" pitchFamily="49" charset="0"/>
                <a:cs typeface="Times New Roman" panose="02020603050405020304" pitchFamily="18" charset="0"/>
              </a:rPr>
              <a:t>ında minimal elementin</a:t>
            </a:r>
          </a:p>
          <a:p>
            <a:pPr eaLnBrk="1" hangingPunct="1">
              <a:spcBef>
                <a:spcPct val="0"/>
              </a:spcBef>
              <a:buFontTx/>
              <a:buNone/>
              <a:defRPr/>
            </a:pPr>
            <a:r>
              <a:rPr lang="az-Latn-AZ" sz="2400" b="1" dirty="0">
                <a:solidFill>
                  <a:srgbClr val="008000"/>
                </a:solidFill>
                <a:latin typeface="Consolas" panose="020B0609020204030204" pitchFamily="49" charset="0"/>
                <a:cs typeface="Times New Roman" panose="02020603050405020304" pitchFamily="18" charset="0"/>
              </a:rPr>
              <a:t>  nömrəsini (nMin) tapmaq</a:t>
            </a:r>
            <a:endParaRPr lang="ru-RU" sz="2400" b="1" dirty="0">
              <a:solidFill>
                <a:srgbClr val="008000"/>
              </a:solidFill>
              <a:latin typeface="Consolas" panose="020B0609020204030204" pitchFamily="49" charset="0"/>
              <a:cs typeface="Times New Roman" panose="02020603050405020304" pitchFamily="18" charset="0"/>
            </a:endParaRPr>
          </a:p>
          <a:p>
            <a:pPr eaLnBrk="1" hangingPunct="1">
              <a:spcBef>
                <a:spcPct val="0"/>
              </a:spcBef>
              <a:buFontTx/>
              <a:buNone/>
              <a:defRPr/>
            </a:pPr>
            <a:r>
              <a:rPr lang="ru-RU"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if</a:t>
            </a:r>
            <a:r>
              <a:rPr lang="ru-RU" sz="2400" b="1" dirty="0">
                <a:solidFill>
                  <a:schemeClr val="tx1"/>
                </a:solidFill>
                <a:latin typeface="Consolas" panose="020B0609020204030204" pitchFamily="49" charset="0"/>
                <a:cs typeface="Times New Roman" panose="02020603050405020304" pitchFamily="18" charset="0"/>
              </a:rPr>
              <a:t> </a:t>
            </a:r>
            <a:r>
              <a:rPr lang="ru-RU" sz="2400" b="1" dirty="0" err="1">
                <a:solidFill>
                  <a:schemeClr val="tx1"/>
                </a:solidFill>
                <a:latin typeface="Consolas" panose="020B0609020204030204" pitchFamily="49" charset="0"/>
                <a:cs typeface="Times New Roman" panose="02020603050405020304" pitchFamily="18" charset="0"/>
              </a:rPr>
              <a:t>i</a:t>
            </a:r>
            <a:r>
              <a:rPr lang="ru-RU" sz="2400" b="1" dirty="0">
                <a:solidFill>
                  <a:schemeClr val="tx1"/>
                </a:solidFill>
                <a:latin typeface="Consolas" panose="020B0609020204030204" pitchFamily="49" charset="0"/>
                <a:cs typeface="Times New Roman" panose="02020603050405020304" pitchFamily="18" charset="0"/>
              </a:rPr>
              <a:t> </a:t>
            </a:r>
            <a:r>
              <a:rPr lang="en-US" sz="2400" b="1" dirty="0">
                <a:solidFill>
                  <a:schemeClr val="tx1"/>
                </a:solidFill>
                <a:latin typeface="Consolas" panose="020B0609020204030204" pitchFamily="49" charset="0"/>
                <a:cs typeface="Times New Roman" panose="02020603050405020304" pitchFamily="18" charset="0"/>
              </a:rPr>
              <a:t>!=</a:t>
            </a:r>
            <a:r>
              <a:rPr lang="ru-RU" sz="2400" b="1" dirty="0">
                <a:solidFill>
                  <a:schemeClr val="tx1"/>
                </a:solidFill>
                <a:latin typeface="Consolas" panose="020B0609020204030204" pitchFamily="49" charset="0"/>
                <a:cs typeface="Times New Roman" panose="02020603050405020304" pitchFamily="18" charset="0"/>
              </a:rPr>
              <a:t> </a:t>
            </a:r>
            <a:r>
              <a:rPr lang="ru-RU" sz="2400" b="1" dirty="0" err="1">
                <a:solidFill>
                  <a:schemeClr val="tx1"/>
                </a:solidFill>
                <a:latin typeface="Consolas" panose="020B0609020204030204" pitchFamily="49" charset="0"/>
                <a:cs typeface="Times New Roman" panose="02020603050405020304" pitchFamily="18" charset="0"/>
              </a:rPr>
              <a:t>nMin</a:t>
            </a:r>
            <a:r>
              <a:rPr lang="en-US" sz="2400" b="1" dirty="0">
                <a:solidFill>
                  <a:schemeClr val="tx1"/>
                </a:solidFill>
                <a:latin typeface="Consolas" panose="020B0609020204030204" pitchFamily="49" charset="0"/>
                <a:cs typeface="Times New Roman" panose="02020603050405020304" pitchFamily="18" charset="0"/>
              </a:rPr>
              <a:t>:</a:t>
            </a:r>
            <a:endParaRPr lang="az-Latn-AZ" sz="2400" b="1" dirty="0">
              <a:solidFill>
                <a:schemeClr val="tx1"/>
              </a:solidFill>
              <a:latin typeface="Consolas" panose="020B0609020204030204" pitchFamily="49" charset="0"/>
              <a:cs typeface="Times New Roman" panose="02020603050405020304" pitchFamily="18" charset="0"/>
            </a:endParaRPr>
          </a:p>
          <a:p>
            <a:pPr eaLnBrk="1" hangingPunct="1">
              <a:spcBef>
                <a:spcPct val="0"/>
              </a:spcBef>
              <a:buFontTx/>
              <a:buNone/>
              <a:defRPr/>
            </a:pPr>
            <a:r>
              <a:rPr lang="az-Latn-AZ" sz="2400" b="1" dirty="0">
                <a:solidFill>
                  <a:srgbClr val="008000"/>
                </a:solidFill>
                <a:latin typeface="Consolas" panose="020B0609020204030204" pitchFamily="49" charset="0"/>
                <a:cs typeface="Times New Roman" panose="02020603050405020304" pitchFamily="18" charset="0"/>
              </a:rPr>
              <a:t>	</a:t>
            </a:r>
            <a:r>
              <a:rPr lang="ru-RU" sz="2400" b="1" dirty="0" err="1">
                <a:solidFill>
                  <a:srgbClr val="008000"/>
                </a:solidFill>
                <a:latin typeface="Consolas" panose="020B0609020204030204" pitchFamily="49" charset="0"/>
                <a:cs typeface="Times New Roman" panose="02020603050405020304" pitchFamily="18" charset="0"/>
              </a:rPr>
              <a:t>A</a:t>
            </a:r>
            <a:r>
              <a:rPr lang="ru-RU" sz="2400" b="1" dirty="0">
                <a:solidFill>
                  <a:srgbClr val="008000"/>
                </a:solidFill>
                <a:latin typeface="Consolas" panose="020B0609020204030204" pitchFamily="49" charset="0"/>
                <a:cs typeface="Times New Roman" panose="02020603050405020304" pitchFamily="18" charset="0"/>
              </a:rPr>
              <a:t>[</a:t>
            </a:r>
            <a:r>
              <a:rPr lang="az-Latn-AZ" sz="2400" b="1" dirty="0">
                <a:solidFill>
                  <a:srgbClr val="008000"/>
                </a:solidFill>
                <a:latin typeface="Consolas" panose="020B0609020204030204" pitchFamily="49" charset="0"/>
                <a:cs typeface="Times New Roman" panose="02020603050405020304" pitchFamily="18" charset="0"/>
              </a:rPr>
              <a:t>i</a:t>
            </a:r>
            <a:r>
              <a:rPr lang="ru-RU" sz="2400" b="1" dirty="0">
                <a:solidFill>
                  <a:srgbClr val="008000"/>
                </a:solidFill>
                <a:latin typeface="Consolas" panose="020B0609020204030204" pitchFamily="49" charset="0"/>
                <a:cs typeface="Times New Roman" panose="02020603050405020304" pitchFamily="18" charset="0"/>
              </a:rPr>
              <a:t>] </a:t>
            </a:r>
            <a:r>
              <a:rPr lang="az-Latn-AZ" sz="2400" b="1" dirty="0">
                <a:solidFill>
                  <a:srgbClr val="008000"/>
                </a:solidFill>
                <a:latin typeface="Consolas" panose="020B0609020204030204" pitchFamily="49" charset="0"/>
                <a:cs typeface="Times New Roman" panose="02020603050405020304" pitchFamily="18" charset="0"/>
              </a:rPr>
              <a:t>və</a:t>
            </a:r>
            <a:r>
              <a:rPr lang="ru-RU" sz="2400" b="1" dirty="0">
                <a:solidFill>
                  <a:srgbClr val="008000"/>
                </a:solidFill>
                <a:latin typeface="Consolas" panose="020B0609020204030204" pitchFamily="49" charset="0"/>
                <a:cs typeface="Times New Roman" panose="02020603050405020304" pitchFamily="18" charset="0"/>
              </a:rPr>
              <a:t> </a:t>
            </a:r>
            <a:r>
              <a:rPr lang="ru-RU" sz="2400" b="1" dirty="0" err="1">
                <a:solidFill>
                  <a:srgbClr val="008000"/>
                </a:solidFill>
                <a:latin typeface="Consolas" panose="020B0609020204030204" pitchFamily="49" charset="0"/>
                <a:cs typeface="Times New Roman" panose="02020603050405020304" pitchFamily="18" charset="0"/>
              </a:rPr>
              <a:t>A</a:t>
            </a:r>
            <a:r>
              <a:rPr lang="ru-RU" sz="2400" b="1" dirty="0">
                <a:solidFill>
                  <a:srgbClr val="008000"/>
                </a:solidFill>
                <a:latin typeface="Consolas" panose="020B0609020204030204" pitchFamily="49" charset="0"/>
                <a:cs typeface="Times New Roman" panose="02020603050405020304" pitchFamily="18" charset="0"/>
              </a:rPr>
              <a:t>[</a:t>
            </a:r>
            <a:r>
              <a:rPr lang="az-Latn-AZ" sz="2400" b="1" dirty="0">
                <a:solidFill>
                  <a:srgbClr val="008000"/>
                </a:solidFill>
                <a:latin typeface="Consolas" panose="020B0609020204030204" pitchFamily="49" charset="0"/>
                <a:cs typeface="Times New Roman" panose="02020603050405020304" pitchFamily="18" charset="0"/>
              </a:rPr>
              <a:t>nMin</a:t>
            </a:r>
            <a:r>
              <a:rPr lang="ru-RU" sz="2400" b="1" dirty="0">
                <a:solidFill>
                  <a:srgbClr val="008000"/>
                </a:solidFill>
                <a:latin typeface="Consolas" panose="020B0609020204030204" pitchFamily="49" charset="0"/>
                <a:cs typeface="Times New Roman" panose="02020603050405020304" pitchFamily="18" charset="0"/>
              </a:rPr>
              <a:t>]</a:t>
            </a:r>
            <a:r>
              <a:rPr lang="en-US" sz="2400" b="1" dirty="0">
                <a:solidFill>
                  <a:srgbClr val="008000"/>
                </a:solidFill>
                <a:latin typeface="Consolas" panose="020B0609020204030204" pitchFamily="49" charset="0"/>
                <a:cs typeface="Times New Roman" panose="02020603050405020304" pitchFamily="18" charset="0"/>
              </a:rPr>
              <a:t>-in</a:t>
            </a:r>
            <a:r>
              <a:rPr lang="az-Latn-AZ" sz="2400" b="1" dirty="0">
                <a:solidFill>
                  <a:srgbClr val="008000"/>
                </a:solidFill>
                <a:latin typeface="Consolas" panose="020B0609020204030204" pitchFamily="49" charset="0"/>
                <a:cs typeface="Times New Roman" panose="02020603050405020304" pitchFamily="18" charset="0"/>
              </a:rPr>
              <a:t> yerlərini</a:t>
            </a:r>
          </a:p>
          <a:p>
            <a:pPr eaLnBrk="1" hangingPunct="1">
              <a:spcBef>
                <a:spcPct val="0"/>
              </a:spcBef>
              <a:buFontTx/>
              <a:buNone/>
              <a:defRPr/>
            </a:pPr>
            <a:r>
              <a:rPr lang="az-Latn-AZ" sz="2400" b="1" dirty="0">
                <a:solidFill>
                  <a:srgbClr val="008000"/>
                </a:solidFill>
                <a:latin typeface="Consolas" panose="020B0609020204030204" pitchFamily="49" charset="0"/>
                <a:cs typeface="Times New Roman" panose="02020603050405020304" pitchFamily="18" charset="0"/>
              </a:rPr>
              <a:t>	dəyişdirmək</a:t>
            </a:r>
            <a:endParaRPr lang="ru-RU" sz="2400" b="1" dirty="0">
              <a:solidFill>
                <a:srgbClr val="008000"/>
              </a:solidFill>
              <a:latin typeface="Consolas" panose="020B0609020204030204" pitchFamily="49" charset="0"/>
              <a:cs typeface="Times New Roman" panose="02020603050405020304" pitchFamily="18" charset="0"/>
            </a:endParaRPr>
          </a:p>
          <a:p>
            <a:pPr eaLnBrk="1" hangingPunct="1">
              <a:spcBef>
                <a:spcPct val="0"/>
              </a:spcBef>
              <a:buFontTx/>
              <a:buNone/>
              <a:defRPr/>
            </a:pPr>
            <a:endParaRPr lang="ru-RU" sz="2400" b="1" dirty="0">
              <a:solidFill>
                <a:srgbClr val="008000"/>
              </a:solidFill>
              <a:latin typeface="Consolas" panose="020B0609020204030204" pitchFamily="49"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dissolve">
                                      <p:cBhvr>
                                        <p:cTn id="7" dur="500"/>
                                        <p:tgtEl>
                                          <p:spTgt spid="5">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dissolve">
                                      <p:cBhvr>
                                        <p:cTn id="27" dur="500"/>
                                        <p:tgtEl>
                                          <p:spTgt spid="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dissolve">
                                      <p:cBhvr>
                                        <p:cTn id="32" dur="500"/>
                                        <p:tgtEl>
                                          <p:spTgt spid="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dissolv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Заголовок 1">
            <a:extLst>
              <a:ext uri="{FF2B5EF4-FFF2-40B4-BE49-F238E27FC236}">
                <a16:creationId xmlns:a16="http://schemas.microsoft.com/office/drawing/2014/main" id="{8517B36F-E88C-C74E-BCB8-81A268722EB8}"/>
              </a:ext>
            </a:extLst>
          </p:cNvPr>
          <p:cNvSpPr>
            <a:spLocks noGrp="1"/>
          </p:cNvSpPr>
          <p:nvPr>
            <p:ph type="title"/>
          </p:nvPr>
        </p:nvSpPr>
        <p:spPr>
          <a:xfrm>
            <a:off x="311150" y="486305"/>
            <a:ext cx="8375650" cy="471488"/>
          </a:xfrm>
        </p:spPr>
        <p:txBody>
          <a:bodyPr/>
          <a:lstStyle/>
          <a:p>
            <a:r>
              <a:rPr lang="en-US" altLang="ru-RU" b="1" dirty="0" err="1">
                <a:latin typeface="Consolas" panose="020B0609020204030204" pitchFamily="49" charset="0"/>
              </a:rPr>
              <a:t>Seçmə</a:t>
            </a:r>
            <a:r>
              <a:rPr lang="en-US" altLang="ru-RU" b="1" dirty="0">
                <a:latin typeface="Consolas" panose="020B0609020204030204" pitchFamily="49" charset="0"/>
              </a:rPr>
              <a:t> </a:t>
            </a:r>
            <a:r>
              <a:rPr lang="en-US" altLang="ru-RU" b="1" dirty="0" err="1">
                <a:latin typeface="Consolas" panose="020B0609020204030204" pitchFamily="49" charset="0"/>
              </a:rPr>
              <a:t>metodu</a:t>
            </a:r>
            <a:r>
              <a:rPr lang="az-Latn-AZ" altLang="ru-RU" b="1" dirty="0">
                <a:latin typeface="Consolas" panose="020B0609020204030204" pitchFamily="49" charset="0"/>
              </a:rPr>
              <a:t> </a:t>
            </a:r>
            <a:r>
              <a:rPr lang="ru-RU" altLang="ru-RU" b="1" dirty="0">
                <a:latin typeface="Consolas" panose="020B0609020204030204" pitchFamily="49" charset="0"/>
              </a:rPr>
              <a:t>(</a:t>
            </a:r>
            <a:r>
              <a:rPr lang="az-Latn-AZ" altLang="ru-RU" b="1" dirty="0">
                <a:latin typeface="Consolas" panose="020B0609020204030204" pitchFamily="49" charset="0"/>
              </a:rPr>
              <a:t>minimial elementin seçilməsi</a:t>
            </a:r>
            <a:r>
              <a:rPr lang="ru-RU" altLang="ru-RU" b="1" dirty="0">
                <a:latin typeface="Consolas" panose="020B0609020204030204" pitchFamily="49" charset="0"/>
              </a:rPr>
              <a:t>)</a:t>
            </a:r>
          </a:p>
        </p:txBody>
      </p:sp>
      <p:sp>
        <p:nvSpPr>
          <p:cNvPr id="5" name="Rectangle 6">
            <a:extLst>
              <a:ext uri="{FF2B5EF4-FFF2-40B4-BE49-F238E27FC236}">
                <a16:creationId xmlns:a16="http://schemas.microsoft.com/office/drawing/2014/main" id="{DF3C1E06-637D-DC4A-85A4-B83162F6068E}"/>
              </a:ext>
            </a:extLst>
          </p:cNvPr>
          <p:cNvSpPr>
            <a:spLocks noChangeArrowheads="1"/>
          </p:cNvSpPr>
          <p:nvPr/>
        </p:nvSpPr>
        <p:spPr bwMode="auto">
          <a:xfrm>
            <a:off x="311150" y="1225981"/>
            <a:ext cx="5937250" cy="2833687"/>
          </a:xfrm>
          <a:prstGeom prst="rect">
            <a:avLst/>
          </a:prstGeom>
          <a:solidFill>
            <a:schemeClr val="accent5"/>
          </a:solidFill>
          <a:ln>
            <a:noFill/>
          </a:ln>
          <a:effectLst>
            <a:outerShdw dist="35921" dir="2700000" algn="ctr" rotWithShape="0">
              <a:schemeClr val="tx1"/>
            </a:outerShdw>
          </a:effectLst>
        </p:spPr>
        <p:txBody>
          <a:bodyPr wrap="square" lIns="90000" tIns="46800" rIns="90000" bIns="46800">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ct val="0"/>
              </a:spcBef>
              <a:buFontTx/>
              <a:buNone/>
              <a:defRPr/>
            </a:pPr>
            <a:r>
              <a:rPr lang="ru-RU" sz="2400" b="1" dirty="0">
                <a:solidFill>
                  <a:srgbClr val="0000FF"/>
                </a:solidFill>
                <a:latin typeface="+mj-lt"/>
                <a:cs typeface="Times New Roman" panose="02020603050405020304" pitchFamily="18" charset="0"/>
              </a:rPr>
              <a:t>for</a:t>
            </a:r>
            <a:r>
              <a:rPr lang="ru-RU" sz="2400" b="1" dirty="0">
                <a:solidFill>
                  <a:schemeClr val="tx1"/>
                </a:solidFill>
                <a:latin typeface="+mj-lt"/>
                <a:cs typeface="Times New Roman" panose="02020603050405020304" pitchFamily="18" charset="0"/>
              </a:rPr>
              <a:t> i </a:t>
            </a:r>
            <a:r>
              <a:rPr lang="ru-RU" sz="2400" b="1" dirty="0">
                <a:solidFill>
                  <a:srgbClr val="0000FF"/>
                </a:solidFill>
                <a:latin typeface="+mj-lt"/>
                <a:cs typeface="Times New Roman" panose="02020603050405020304" pitchFamily="18" charset="0"/>
              </a:rPr>
              <a:t>in</a:t>
            </a:r>
            <a:r>
              <a:rPr lang="ru-RU" sz="2400" b="1" dirty="0">
                <a:solidFill>
                  <a:schemeClr val="tx1"/>
                </a:solidFill>
                <a:latin typeface="+mj-lt"/>
                <a:cs typeface="Times New Roman" panose="02020603050405020304" pitchFamily="18" charset="0"/>
              </a:rPr>
              <a:t> </a:t>
            </a:r>
            <a:r>
              <a:rPr lang="ru-RU" sz="2400" b="1" dirty="0">
                <a:solidFill>
                  <a:srgbClr val="0070C0"/>
                </a:solidFill>
                <a:latin typeface="+mj-lt"/>
                <a:cs typeface="Times New Roman" panose="02020603050405020304" pitchFamily="18" charset="0"/>
              </a:rPr>
              <a:t>range</a:t>
            </a:r>
            <a:r>
              <a:rPr lang="ru-RU" sz="2400" b="1" dirty="0">
                <a:solidFill>
                  <a:schemeClr val="tx1"/>
                </a:solidFill>
                <a:latin typeface="+mj-lt"/>
                <a:cs typeface="Times New Roman" panose="02020603050405020304" pitchFamily="18" charset="0"/>
              </a:rPr>
              <a:t>(N-</a:t>
            </a:r>
            <a:r>
              <a:rPr lang="ru-RU" sz="2400" b="1" dirty="0">
                <a:solidFill>
                  <a:srgbClr val="00B0F0"/>
                </a:solidFill>
                <a:latin typeface="+mj-lt"/>
                <a:cs typeface="Times New Roman" panose="02020603050405020304" pitchFamily="18" charset="0"/>
              </a:rPr>
              <a:t>1</a:t>
            </a:r>
            <a:r>
              <a:rPr lang="ru-RU" sz="2400" b="1" dirty="0">
                <a:solidFill>
                  <a:schemeClr val="tx1"/>
                </a:solidFill>
                <a:latin typeface="+mj-lt"/>
                <a:cs typeface="Times New Roman" panose="02020603050405020304" pitchFamily="18" charset="0"/>
              </a:rPr>
              <a:t>):</a:t>
            </a:r>
          </a:p>
          <a:p>
            <a:pPr algn="just" eaLnBrk="1" hangingPunct="1">
              <a:spcBef>
                <a:spcPct val="0"/>
              </a:spcBef>
              <a:buFontTx/>
              <a:buNone/>
              <a:defRPr/>
            </a:pPr>
            <a:endParaRPr lang="en-US" sz="2400" b="1" dirty="0">
              <a:solidFill>
                <a:srgbClr val="000099"/>
              </a:solidFill>
              <a:latin typeface="+mj-lt"/>
              <a:cs typeface="Times New Roman" panose="02020603050405020304" pitchFamily="18" charset="0"/>
            </a:endParaRPr>
          </a:p>
          <a:p>
            <a:pPr algn="just" eaLnBrk="1" hangingPunct="1">
              <a:spcBef>
                <a:spcPct val="0"/>
              </a:spcBef>
              <a:buFontTx/>
              <a:buNone/>
              <a:defRPr/>
            </a:pPr>
            <a:endParaRPr lang="en-US" sz="2400" b="1" dirty="0">
              <a:solidFill>
                <a:srgbClr val="000099"/>
              </a:solidFill>
              <a:latin typeface="+mj-lt"/>
              <a:cs typeface="Times New Roman" panose="02020603050405020304" pitchFamily="18" charset="0"/>
            </a:endParaRPr>
          </a:p>
          <a:p>
            <a:pPr algn="just" eaLnBrk="1" hangingPunct="1">
              <a:spcBef>
                <a:spcPct val="0"/>
              </a:spcBef>
              <a:buFontTx/>
              <a:buNone/>
              <a:defRPr/>
            </a:pPr>
            <a:endParaRPr lang="en-US" sz="2400" b="1" dirty="0">
              <a:solidFill>
                <a:srgbClr val="000099"/>
              </a:solidFill>
              <a:latin typeface="+mj-lt"/>
              <a:cs typeface="Times New Roman" panose="02020603050405020304" pitchFamily="18" charset="0"/>
            </a:endParaRPr>
          </a:p>
          <a:p>
            <a:pPr algn="just" eaLnBrk="1" hangingPunct="1">
              <a:spcBef>
                <a:spcPct val="0"/>
              </a:spcBef>
              <a:buFontTx/>
              <a:buNone/>
              <a:defRPr/>
            </a:pPr>
            <a:endParaRPr lang="en-US" sz="2400" b="1" dirty="0">
              <a:solidFill>
                <a:srgbClr val="000099"/>
              </a:solidFill>
              <a:latin typeface="+mj-lt"/>
              <a:cs typeface="Times New Roman" panose="02020603050405020304" pitchFamily="18" charset="0"/>
            </a:endParaRPr>
          </a:p>
          <a:p>
            <a:pPr algn="just" eaLnBrk="1" hangingPunct="1">
              <a:spcBef>
                <a:spcPts val="1200"/>
              </a:spcBef>
              <a:buFontTx/>
              <a:buNone/>
              <a:defRPr/>
            </a:pPr>
            <a:r>
              <a:rPr lang="en-US" sz="2400" b="1" dirty="0">
                <a:solidFill>
                  <a:srgbClr val="0000FF"/>
                </a:solidFill>
                <a:latin typeface="+mj-lt"/>
                <a:cs typeface="Times New Roman" panose="02020603050405020304" pitchFamily="18" charset="0"/>
              </a:rPr>
              <a:t>  if</a:t>
            </a:r>
            <a:r>
              <a:rPr lang="en-US" sz="2400" b="1" dirty="0">
                <a:solidFill>
                  <a:schemeClr val="tx1"/>
                </a:solidFill>
                <a:latin typeface="+mj-lt"/>
                <a:cs typeface="Times New Roman" panose="02020603050405020304" pitchFamily="18" charset="0"/>
              </a:rPr>
              <a:t> </a:t>
            </a:r>
            <a:r>
              <a:rPr lang="en-US" sz="2400" b="1" dirty="0" err="1">
                <a:solidFill>
                  <a:schemeClr val="tx1"/>
                </a:solidFill>
                <a:latin typeface="+mj-lt"/>
                <a:cs typeface="Times New Roman" panose="02020603050405020304" pitchFamily="18" charset="0"/>
              </a:rPr>
              <a:t>i</a:t>
            </a:r>
            <a:r>
              <a:rPr lang="en-US" sz="2400" b="1" dirty="0">
                <a:solidFill>
                  <a:schemeClr val="tx1"/>
                </a:solidFill>
                <a:latin typeface="+mj-lt"/>
                <a:cs typeface="Times New Roman" panose="02020603050405020304" pitchFamily="18" charset="0"/>
              </a:rPr>
              <a:t>!=</a:t>
            </a:r>
            <a:r>
              <a:rPr lang="en-US" sz="2400" b="1" dirty="0">
                <a:solidFill>
                  <a:schemeClr val="tx1"/>
                </a:solidFill>
                <a:latin typeface="+mj-lt"/>
                <a:ea typeface="Times New Roman" panose="02020603050405020304" pitchFamily="18" charset="0"/>
                <a:cs typeface="Calibri" panose="020F0502020204030204" pitchFamily="34" charset="0"/>
              </a:rPr>
              <a:t> </a:t>
            </a:r>
            <a:r>
              <a:rPr lang="en-US" sz="2400" b="1" dirty="0" err="1">
                <a:solidFill>
                  <a:schemeClr val="tx1"/>
                </a:solidFill>
                <a:latin typeface="+mj-lt"/>
                <a:cs typeface="Times New Roman" panose="02020603050405020304" pitchFamily="18" charset="0"/>
              </a:rPr>
              <a:t>nMin</a:t>
            </a:r>
            <a:r>
              <a:rPr lang="en-US" sz="2400" b="1" dirty="0">
                <a:solidFill>
                  <a:schemeClr val="tx1"/>
                </a:solidFill>
                <a:latin typeface="+mj-lt"/>
                <a:cs typeface="Times New Roman" panose="02020603050405020304" pitchFamily="18" charset="0"/>
              </a:rPr>
              <a:t>:</a:t>
            </a:r>
            <a:endParaRPr lang="ru-RU" sz="2400" b="1" dirty="0">
              <a:solidFill>
                <a:schemeClr val="tx1"/>
              </a:solidFill>
              <a:latin typeface="+mj-lt"/>
              <a:cs typeface="Times New Roman" panose="02020603050405020304" pitchFamily="18" charset="0"/>
            </a:endParaRPr>
          </a:p>
          <a:p>
            <a:pPr algn="just" eaLnBrk="1" hangingPunct="1">
              <a:spcBef>
                <a:spcPct val="0"/>
              </a:spcBef>
              <a:buFontTx/>
              <a:buNone/>
              <a:defRPr/>
            </a:pPr>
            <a:r>
              <a:rPr lang="en-US" sz="2400" b="1" dirty="0">
                <a:solidFill>
                  <a:schemeClr val="tx1"/>
                </a:solidFill>
                <a:latin typeface="+mj-lt"/>
                <a:cs typeface="Times New Roman" panose="02020603050405020304" pitchFamily="18" charset="0"/>
              </a:rPr>
              <a:t>    A[</a:t>
            </a:r>
            <a:r>
              <a:rPr lang="en-US" sz="2400" b="1" dirty="0" err="1">
                <a:solidFill>
                  <a:schemeClr val="tx1"/>
                </a:solidFill>
                <a:latin typeface="+mj-lt"/>
                <a:cs typeface="Times New Roman" panose="02020603050405020304" pitchFamily="18" charset="0"/>
              </a:rPr>
              <a:t>i</a:t>
            </a:r>
            <a:r>
              <a:rPr lang="en-US" sz="2400" b="1" dirty="0">
                <a:solidFill>
                  <a:schemeClr val="tx1"/>
                </a:solidFill>
                <a:latin typeface="+mj-lt"/>
                <a:cs typeface="Times New Roman" panose="02020603050405020304" pitchFamily="18" charset="0"/>
              </a:rPr>
              <a:t>], A[</a:t>
            </a:r>
            <a:r>
              <a:rPr lang="en-US" sz="2400" b="1" dirty="0" err="1">
                <a:solidFill>
                  <a:schemeClr val="tx1"/>
                </a:solidFill>
                <a:latin typeface="+mj-lt"/>
                <a:cs typeface="Times New Roman" panose="02020603050405020304" pitchFamily="18" charset="0"/>
              </a:rPr>
              <a:t>nMin</a:t>
            </a:r>
            <a:r>
              <a:rPr lang="en-US" sz="2400" b="1" dirty="0">
                <a:solidFill>
                  <a:schemeClr val="tx1"/>
                </a:solidFill>
                <a:latin typeface="+mj-lt"/>
                <a:cs typeface="Times New Roman" panose="02020603050405020304" pitchFamily="18" charset="0"/>
              </a:rPr>
              <a:t>] = A[</a:t>
            </a:r>
            <a:r>
              <a:rPr lang="en-US" sz="2400" b="1" dirty="0" err="1">
                <a:solidFill>
                  <a:schemeClr val="tx1"/>
                </a:solidFill>
                <a:latin typeface="+mj-lt"/>
                <a:cs typeface="Times New Roman" panose="02020603050405020304" pitchFamily="18" charset="0"/>
              </a:rPr>
              <a:t>nMin</a:t>
            </a:r>
            <a:r>
              <a:rPr lang="en-US" sz="2400" b="1" dirty="0">
                <a:solidFill>
                  <a:schemeClr val="tx1"/>
                </a:solidFill>
                <a:latin typeface="+mj-lt"/>
                <a:cs typeface="Times New Roman" panose="02020603050405020304" pitchFamily="18" charset="0"/>
              </a:rPr>
              <a:t>], A[</a:t>
            </a:r>
            <a:r>
              <a:rPr lang="en-US" sz="2400" b="1" dirty="0" err="1">
                <a:solidFill>
                  <a:schemeClr val="tx1"/>
                </a:solidFill>
                <a:latin typeface="+mj-lt"/>
                <a:cs typeface="Times New Roman" panose="02020603050405020304" pitchFamily="18" charset="0"/>
              </a:rPr>
              <a:t>i</a:t>
            </a:r>
            <a:r>
              <a:rPr lang="en-US" sz="2400" b="1" dirty="0">
                <a:solidFill>
                  <a:schemeClr val="tx1"/>
                </a:solidFill>
                <a:latin typeface="+mj-lt"/>
                <a:cs typeface="Times New Roman" panose="02020603050405020304" pitchFamily="18" charset="0"/>
              </a:rPr>
              <a:t>]</a:t>
            </a:r>
            <a:endParaRPr lang="ru-RU" sz="2400" b="1" dirty="0">
              <a:solidFill>
                <a:schemeClr val="tx1"/>
              </a:solidFill>
              <a:latin typeface="+mj-lt"/>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E6EF7C08-AB81-6E48-AC6C-6FD018322C66}"/>
              </a:ext>
            </a:extLst>
          </p:cNvPr>
          <p:cNvSpPr>
            <a:spLocks noChangeArrowheads="1"/>
          </p:cNvSpPr>
          <p:nvPr/>
        </p:nvSpPr>
        <p:spPr bwMode="auto">
          <a:xfrm>
            <a:off x="791634" y="1642435"/>
            <a:ext cx="4937125" cy="1570038"/>
          </a:xfrm>
          <a:prstGeom prst="rect">
            <a:avLst/>
          </a:prstGeom>
          <a:solidFill>
            <a:schemeClr val="bg1"/>
          </a:solidFill>
          <a:ln w="9525">
            <a:solidFill>
              <a:srgbClr val="FF0000"/>
            </a:solidFill>
            <a:miter lim="800000"/>
            <a:headEnd/>
            <a:tailEnd/>
          </a:ln>
        </p:spPr>
        <p:txBody>
          <a:bodyP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ct val="0"/>
              </a:spcBef>
              <a:buFontTx/>
              <a:buNone/>
              <a:defRPr/>
            </a:pPr>
            <a:r>
              <a:rPr lang="ru-RU" altLang="ru-RU" sz="2400" b="1" dirty="0">
                <a:solidFill>
                  <a:schemeClr val="tx1"/>
                </a:solidFill>
                <a:latin typeface="+mj-lt"/>
                <a:cs typeface="Times New Roman" panose="02020603050405020304" pitchFamily="18" charset="0"/>
              </a:rPr>
              <a:t>nMin</a:t>
            </a:r>
            <a:r>
              <a:rPr lang="ru-RU" altLang="ru-RU" sz="2400" b="1" dirty="0">
                <a:solidFill>
                  <a:schemeClr val="tx1"/>
                </a:solidFill>
                <a:latin typeface="+mj-lt"/>
                <a:ea typeface="Times New Roman" panose="02020603050405020304" pitchFamily="18" charset="0"/>
                <a:cs typeface="Calibri" panose="020F0502020204030204" pitchFamily="34" charset="0"/>
              </a:rPr>
              <a:t> </a:t>
            </a:r>
            <a:r>
              <a:rPr lang="ru-RU" altLang="ru-RU" sz="2400" b="1" dirty="0">
                <a:solidFill>
                  <a:schemeClr val="tx1"/>
                </a:solidFill>
                <a:latin typeface="+mj-lt"/>
                <a:cs typeface="Times New Roman" panose="02020603050405020304" pitchFamily="18" charset="0"/>
              </a:rPr>
              <a:t>= i</a:t>
            </a:r>
          </a:p>
          <a:p>
            <a:pPr algn="just" eaLnBrk="1" hangingPunct="1">
              <a:spcBef>
                <a:spcPct val="0"/>
              </a:spcBef>
              <a:buFontTx/>
              <a:buNone/>
              <a:defRPr/>
            </a:pPr>
            <a:r>
              <a:rPr lang="ru-RU" altLang="ru-RU" sz="2400" b="1" dirty="0">
                <a:solidFill>
                  <a:srgbClr val="0000FF"/>
                </a:solidFill>
                <a:latin typeface="+mj-lt"/>
                <a:cs typeface="Times New Roman" panose="02020603050405020304" pitchFamily="18" charset="0"/>
              </a:rPr>
              <a:t>for</a:t>
            </a:r>
            <a:r>
              <a:rPr lang="ru-RU" altLang="ru-RU" sz="2400" b="1" dirty="0">
                <a:solidFill>
                  <a:schemeClr val="tx1"/>
                </a:solidFill>
                <a:latin typeface="+mj-lt"/>
                <a:cs typeface="Times New Roman" panose="02020603050405020304" pitchFamily="18" charset="0"/>
              </a:rPr>
              <a:t> j </a:t>
            </a:r>
            <a:r>
              <a:rPr lang="ru-RU" altLang="ru-RU" sz="2400" b="1" dirty="0">
                <a:solidFill>
                  <a:srgbClr val="0000FF"/>
                </a:solidFill>
                <a:latin typeface="+mj-lt"/>
                <a:cs typeface="Times New Roman" panose="02020603050405020304" pitchFamily="18" charset="0"/>
              </a:rPr>
              <a:t>in</a:t>
            </a:r>
            <a:r>
              <a:rPr lang="ru-RU" altLang="ru-RU" sz="2400" b="1" dirty="0">
                <a:solidFill>
                  <a:schemeClr val="tx1"/>
                </a:solidFill>
                <a:latin typeface="+mj-lt"/>
                <a:cs typeface="Times New Roman" panose="02020603050405020304" pitchFamily="18" charset="0"/>
              </a:rPr>
              <a:t> </a:t>
            </a:r>
            <a:r>
              <a:rPr lang="ru-RU" altLang="ru-RU" sz="2400" b="1" dirty="0">
                <a:solidFill>
                  <a:srgbClr val="0070C0"/>
                </a:solidFill>
                <a:latin typeface="+mj-lt"/>
                <a:cs typeface="Times New Roman" panose="02020603050405020304" pitchFamily="18" charset="0"/>
              </a:rPr>
              <a:t>range</a:t>
            </a:r>
            <a:r>
              <a:rPr lang="ru-RU" altLang="ru-RU" sz="2400" b="1" dirty="0">
                <a:solidFill>
                  <a:schemeClr val="tx1"/>
                </a:solidFill>
                <a:latin typeface="+mj-lt"/>
                <a:cs typeface="Times New Roman" panose="02020603050405020304" pitchFamily="18" charset="0"/>
              </a:rPr>
              <a:t>(i+</a:t>
            </a:r>
            <a:r>
              <a:rPr lang="ru-RU" altLang="ru-RU" sz="2400" b="1" dirty="0">
                <a:solidFill>
                  <a:srgbClr val="00B0F0"/>
                </a:solidFill>
                <a:latin typeface="+mj-lt"/>
                <a:cs typeface="Times New Roman" panose="02020603050405020304" pitchFamily="18" charset="0"/>
              </a:rPr>
              <a:t>1</a:t>
            </a:r>
            <a:r>
              <a:rPr lang="ru-RU" altLang="ru-RU" sz="2400" b="1" dirty="0">
                <a:solidFill>
                  <a:schemeClr val="tx1"/>
                </a:solidFill>
                <a:latin typeface="+mj-lt"/>
                <a:cs typeface="Times New Roman" panose="02020603050405020304" pitchFamily="18" charset="0"/>
              </a:rPr>
              <a:t>,N):</a:t>
            </a:r>
          </a:p>
          <a:p>
            <a:pPr algn="just" eaLnBrk="1" hangingPunct="1">
              <a:spcBef>
                <a:spcPct val="0"/>
              </a:spcBef>
              <a:buFontTx/>
              <a:buNone/>
              <a:defRPr/>
            </a:pPr>
            <a:r>
              <a:rPr lang="en-US" altLang="ru-RU" sz="2400" b="1" dirty="0">
                <a:solidFill>
                  <a:schemeClr val="tx1"/>
                </a:solidFill>
                <a:latin typeface="+mj-lt"/>
                <a:cs typeface="Times New Roman" panose="02020603050405020304" pitchFamily="18" charset="0"/>
              </a:rPr>
              <a:t>  </a:t>
            </a:r>
            <a:r>
              <a:rPr lang="en-US" altLang="ru-RU" sz="2400" b="1" dirty="0">
                <a:solidFill>
                  <a:srgbClr val="0000FF"/>
                </a:solidFill>
                <a:latin typeface="+mj-lt"/>
                <a:cs typeface="Times New Roman" panose="02020603050405020304" pitchFamily="18" charset="0"/>
              </a:rPr>
              <a:t>if</a:t>
            </a:r>
            <a:r>
              <a:rPr lang="en-US" altLang="ru-RU" sz="2400" b="1" dirty="0">
                <a:solidFill>
                  <a:schemeClr val="tx1"/>
                </a:solidFill>
                <a:latin typeface="+mj-lt"/>
                <a:cs typeface="Times New Roman" panose="02020603050405020304" pitchFamily="18" charset="0"/>
              </a:rPr>
              <a:t> A[j] &lt; A[</a:t>
            </a:r>
            <a:r>
              <a:rPr lang="en-US" altLang="ru-RU" sz="2400" b="1" dirty="0" err="1">
                <a:solidFill>
                  <a:schemeClr val="tx1"/>
                </a:solidFill>
                <a:latin typeface="+mj-lt"/>
                <a:cs typeface="Times New Roman" panose="02020603050405020304" pitchFamily="18" charset="0"/>
              </a:rPr>
              <a:t>nMin</a:t>
            </a:r>
            <a:r>
              <a:rPr lang="en-US" altLang="ru-RU" sz="2400" b="1" dirty="0">
                <a:solidFill>
                  <a:schemeClr val="tx1"/>
                </a:solidFill>
                <a:latin typeface="+mj-lt"/>
                <a:cs typeface="Times New Roman" panose="02020603050405020304" pitchFamily="18" charset="0"/>
              </a:rPr>
              <a:t>]:</a:t>
            </a:r>
            <a:endParaRPr lang="ru-RU" altLang="ru-RU" sz="2400" b="1" dirty="0">
              <a:solidFill>
                <a:schemeClr val="tx1"/>
              </a:solidFill>
              <a:latin typeface="+mj-lt"/>
              <a:cs typeface="Times New Roman" panose="02020603050405020304" pitchFamily="18" charset="0"/>
            </a:endParaRPr>
          </a:p>
          <a:p>
            <a:pPr algn="just" eaLnBrk="1" hangingPunct="1">
              <a:spcBef>
                <a:spcPct val="0"/>
              </a:spcBef>
              <a:buFontTx/>
              <a:buNone/>
              <a:defRPr/>
            </a:pPr>
            <a:r>
              <a:rPr lang="en-US" altLang="ru-RU" sz="2400" b="1" dirty="0">
                <a:solidFill>
                  <a:schemeClr val="tx1"/>
                </a:solidFill>
                <a:latin typeface="+mj-lt"/>
                <a:cs typeface="Times New Roman" panose="02020603050405020304" pitchFamily="18" charset="0"/>
              </a:rPr>
              <a:t>    </a:t>
            </a:r>
            <a:r>
              <a:rPr lang="en-US" altLang="ru-RU" sz="2400" b="1" dirty="0" err="1">
                <a:solidFill>
                  <a:schemeClr val="tx1"/>
                </a:solidFill>
                <a:latin typeface="+mj-lt"/>
                <a:cs typeface="Times New Roman" panose="02020603050405020304" pitchFamily="18" charset="0"/>
              </a:rPr>
              <a:t>nMin</a:t>
            </a:r>
            <a:r>
              <a:rPr lang="en-US" altLang="ru-RU" sz="2400" b="1" dirty="0">
                <a:solidFill>
                  <a:schemeClr val="tx1"/>
                </a:solidFill>
                <a:latin typeface="+mj-lt"/>
                <a:cs typeface="Times New Roman" panose="02020603050405020304" pitchFamily="18" charset="0"/>
              </a:rPr>
              <a:t> = j</a:t>
            </a:r>
            <a:endParaRPr lang="ru-RU" altLang="ru-RU" sz="2400" b="1" dirty="0">
              <a:solidFill>
                <a:schemeClr val="tx1"/>
              </a:solidFill>
              <a:latin typeface="+mj-lt"/>
              <a:cs typeface="Times New Roman" panose="02020603050405020304" pitchFamily="18" charset="0"/>
            </a:endParaRPr>
          </a:p>
        </p:txBody>
      </p:sp>
      <p:sp>
        <p:nvSpPr>
          <p:cNvPr id="7" name="Rectangle 6">
            <a:extLst>
              <a:ext uri="{FF2B5EF4-FFF2-40B4-BE49-F238E27FC236}">
                <a16:creationId xmlns:a16="http://schemas.microsoft.com/office/drawing/2014/main" id="{8ECFFDE5-2142-4355-A339-3A4215793FDF}"/>
              </a:ext>
            </a:extLst>
          </p:cNvPr>
          <p:cNvSpPr>
            <a:spLocks noChangeArrowheads="1"/>
          </p:cNvSpPr>
          <p:nvPr/>
        </p:nvSpPr>
        <p:spPr bwMode="auto">
          <a:xfrm>
            <a:off x="333433" y="4327856"/>
            <a:ext cx="4238567" cy="2033506"/>
          </a:xfrm>
          <a:prstGeom prst="rect">
            <a:avLst/>
          </a:prstGeom>
          <a:solidFill>
            <a:schemeClr val="accent5"/>
          </a:solidFill>
          <a:ln w="12700">
            <a:noFill/>
            <a:miter lim="800000"/>
            <a:headEnd/>
            <a:tailEnd type="none" w="lg" len="lg"/>
          </a:ln>
          <a:effectLst>
            <a:outerShdw blurRad="50800" dist="38100" dir="2700000" algn="tl" rotWithShape="0">
              <a:prstClr val="black">
                <a:alpha val="40000"/>
              </a:prstClr>
            </a:outerShdw>
          </a:effectLst>
        </p:spPr>
        <p:txBody>
          <a:bodyPr wrap="square" lIns="90000" tIns="46800" rIns="90000" bIns="46800">
            <a:spAutoFit/>
          </a:bodyPr>
          <a:lstStyle/>
          <a:p>
            <a:r>
              <a:rPr lang="en-GB" sz="1400" dirty="0">
                <a:solidFill>
                  <a:srgbClr val="FFC000"/>
                </a:solidFill>
              </a:rPr>
              <a:t>def </a:t>
            </a:r>
            <a:r>
              <a:rPr lang="en-GB" sz="1400" dirty="0" err="1">
                <a:solidFill>
                  <a:srgbClr val="0070C0"/>
                </a:solidFill>
              </a:rPr>
              <a:t>selectionSort</a:t>
            </a:r>
            <a:r>
              <a:rPr lang="en-GB" sz="1400" dirty="0"/>
              <a:t>(</a:t>
            </a:r>
            <a:r>
              <a:rPr lang="en-GB" sz="1400" dirty="0" err="1"/>
              <a:t>lst</a:t>
            </a:r>
            <a:r>
              <a:rPr lang="en-GB" sz="1400" dirty="0"/>
              <a:t>):</a:t>
            </a:r>
          </a:p>
          <a:p>
            <a:r>
              <a:rPr lang="en-GB" sz="1400" dirty="0"/>
              <a:t>    </a:t>
            </a:r>
            <a:r>
              <a:rPr lang="en-GB" sz="1400" dirty="0">
                <a:solidFill>
                  <a:srgbClr val="00B0F0"/>
                </a:solidFill>
              </a:rPr>
              <a:t>for </a:t>
            </a:r>
            <a:r>
              <a:rPr lang="en-GB" sz="1400" dirty="0" err="1"/>
              <a:t>i</a:t>
            </a:r>
            <a:r>
              <a:rPr lang="en-GB" sz="1400" dirty="0"/>
              <a:t> </a:t>
            </a:r>
            <a:r>
              <a:rPr lang="en-GB" sz="1400" dirty="0">
                <a:solidFill>
                  <a:srgbClr val="00B0F0"/>
                </a:solidFill>
              </a:rPr>
              <a:t>in</a:t>
            </a:r>
            <a:r>
              <a:rPr lang="en-GB" sz="1400" dirty="0"/>
              <a:t> </a:t>
            </a:r>
            <a:r>
              <a:rPr lang="en-GB" sz="1400" dirty="0">
                <a:solidFill>
                  <a:schemeClr val="accent6">
                    <a:lumMod val="60000"/>
                    <a:lumOff val="40000"/>
                  </a:schemeClr>
                </a:solidFill>
              </a:rPr>
              <a:t>range</a:t>
            </a:r>
            <a:r>
              <a:rPr lang="en-GB" sz="1400" dirty="0"/>
              <a:t>(</a:t>
            </a:r>
            <a:r>
              <a:rPr lang="en-GB" sz="1400" dirty="0" err="1"/>
              <a:t>len</a:t>
            </a:r>
            <a:r>
              <a:rPr lang="en-GB" sz="1400" dirty="0"/>
              <a:t>(</a:t>
            </a:r>
            <a:r>
              <a:rPr lang="en-GB" sz="1400" dirty="0" err="1"/>
              <a:t>lst</a:t>
            </a:r>
            <a:r>
              <a:rPr lang="en-GB" sz="1400" dirty="0"/>
              <a:t>)-1):</a:t>
            </a:r>
          </a:p>
          <a:p>
            <a:r>
              <a:rPr lang="en-GB" sz="1400" dirty="0"/>
              <a:t>        Min=</a:t>
            </a:r>
            <a:r>
              <a:rPr lang="en-GB" sz="1400" dirty="0" err="1"/>
              <a:t>i</a:t>
            </a:r>
            <a:endParaRPr lang="en-GB" sz="1400" dirty="0"/>
          </a:p>
          <a:p>
            <a:r>
              <a:rPr lang="en-GB" sz="1400" dirty="0"/>
              <a:t>        </a:t>
            </a:r>
            <a:r>
              <a:rPr lang="en-GB" sz="1400" dirty="0">
                <a:solidFill>
                  <a:srgbClr val="00B0F0"/>
                </a:solidFill>
              </a:rPr>
              <a:t>for</a:t>
            </a:r>
            <a:r>
              <a:rPr lang="en-GB" sz="1400" dirty="0"/>
              <a:t> k </a:t>
            </a:r>
            <a:r>
              <a:rPr lang="en-GB" sz="1400" dirty="0">
                <a:solidFill>
                  <a:srgbClr val="00B0F0"/>
                </a:solidFill>
              </a:rPr>
              <a:t>in</a:t>
            </a:r>
            <a:r>
              <a:rPr lang="en-GB" sz="1400" dirty="0"/>
              <a:t> </a:t>
            </a:r>
            <a:r>
              <a:rPr lang="en-GB" sz="1400" dirty="0">
                <a:solidFill>
                  <a:schemeClr val="accent6">
                    <a:lumMod val="60000"/>
                    <a:lumOff val="40000"/>
                  </a:schemeClr>
                </a:solidFill>
              </a:rPr>
              <a:t>range</a:t>
            </a:r>
            <a:r>
              <a:rPr lang="en-GB" sz="1400" dirty="0"/>
              <a:t>(i+1,len(</a:t>
            </a:r>
            <a:r>
              <a:rPr lang="en-GB" sz="1400" dirty="0" err="1"/>
              <a:t>lst</a:t>
            </a:r>
            <a:r>
              <a:rPr lang="en-GB" sz="1400" dirty="0"/>
              <a:t>)):</a:t>
            </a:r>
          </a:p>
          <a:p>
            <a:r>
              <a:rPr lang="en-GB" sz="1400" dirty="0">
                <a:solidFill>
                  <a:srgbClr val="00B0F0"/>
                </a:solidFill>
              </a:rPr>
              <a:t>            if </a:t>
            </a:r>
            <a:r>
              <a:rPr lang="en-GB" sz="1400" dirty="0" err="1"/>
              <a:t>lst</a:t>
            </a:r>
            <a:r>
              <a:rPr lang="en-GB" sz="1400" dirty="0"/>
              <a:t>[k]&lt;</a:t>
            </a:r>
            <a:r>
              <a:rPr lang="en-GB" sz="1400" dirty="0" err="1"/>
              <a:t>lst</a:t>
            </a:r>
            <a:r>
              <a:rPr lang="en-GB" sz="1400" dirty="0"/>
              <a:t>[Min]:</a:t>
            </a:r>
          </a:p>
          <a:p>
            <a:r>
              <a:rPr lang="en-GB" sz="1400" dirty="0"/>
              <a:t>                Min=k</a:t>
            </a:r>
          </a:p>
          <a:p>
            <a:r>
              <a:rPr lang="en-GB" sz="1400" dirty="0">
                <a:solidFill>
                  <a:srgbClr val="00B0F0"/>
                </a:solidFill>
              </a:rPr>
              <a:t>        if </a:t>
            </a:r>
            <a:r>
              <a:rPr lang="en-GB" sz="1400" dirty="0"/>
              <a:t>Min!=</a:t>
            </a:r>
            <a:r>
              <a:rPr lang="en-GB" sz="1400" dirty="0" err="1"/>
              <a:t>i</a:t>
            </a:r>
            <a:r>
              <a:rPr lang="en-GB" sz="1400" dirty="0"/>
              <a:t>:</a:t>
            </a:r>
          </a:p>
          <a:p>
            <a:r>
              <a:rPr lang="en-GB" sz="1400" dirty="0"/>
              <a:t>            </a:t>
            </a:r>
            <a:r>
              <a:rPr lang="en-GB" sz="1400" dirty="0" err="1"/>
              <a:t>lst</a:t>
            </a:r>
            <a:r>
              <a:rPr lang="en-GB" sz="1400" dirty="0"/>
              <a:t>[</a:t>
            </a:r>
            <a:r>
              <a:rPr lang="en-GB" sz="1400" dirty="0" err="1"/>
              <a:t>i</a:t>
            </a:r>
            <a:r>
              <a:rPr lang="en-GB" sz="1400" dirty="0"/>
              <a:t>],</a:t>
            </a:r>
            <a:r>
              <a:rPr lang="en-GB" sz="1400" dirty="0" err="1"/>
              <a:t>lst</a:t>
            </a:r>
            <a:r>
              <a:rPr lang="en-GB" sz="1400" dirty="0"/>
              <a:t>[Min]=</a:t>
            </a:r>
            <a:r>
              <a:rPr lang="en-GB" sz="1400" dirty="0" err="1"/>
              <a:t>lst</a:t>
            </a:r>
            <a:r>
              <a:rPr lang="en-GB" sz="1400" dirty="0"/>
              <a:t>[Min],</a:t>
            </a:r>
            <a:r>
              <a:rPr lang="en-GB" sz="1400" dirty="0" err="1"/>
              <a:t>lst</a:t>
            </a:r>
            <a:r>
              <a:rPr lang="en-GB" sz="1400" dirty="0"/>
              <a:t>[</a:t>
            </a:r>
            <a:r>
              <a:rPr lang="en-GB" sz="1400" dirty="0" err="1"/>
              <a:t>i</a:t>
            </a:r>
            <a:r>
              <a:rPr lang="en-GB" sz="1400" dirty="0"/>
              <a:t>]</a:t>
            </a:r>
          </a:p>
          <a:p>
            <a:r>
              <a:rPr lang="en-GB" sz="1400" dirty="0"/>
              <a:t>    </a:t>
            </a:r>
            <a:r>
              <a:rPr lang="en-GB" sz="1400" dirty="0">
                <a:solidFill>
                  <a:srgbClr val="FFC000"/>
                </a:solidFill>
              </a:rPr>
              <a:t>return</a:t>
            </a:r>
            <a:r>
              <a:rPr lang="en-GB" sz="1400" dirty="0"/>
              <a:t> </a:t>
            </a:r>
            <a:r>
              <a:rPr lang="en-GB" sz="1400" dirty="0" err="1"/>
              <a:t>lst</a:t>
            </a:r>
            <a:endParaRPr lang="en-GB"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dissolve">
                                      <p:cBhvr>
                                        <p:cTn id="7" dur="500"/>
                                        <p:tgtEl>
                                          <p:spTgt spid="5">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dissolve">
                                      <p:cBhvr>
                                        <p:cTn id="18" dur="500"/>
                                        <p:tgtEl>
                                          <p:spTgt spid="5">
                                            <p:txEl>
                                              <p:pRg st="5" end="5"/>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dissolve">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Заголовок 1">
            <a:extLst>
              <a:ext uri="{FF2B5EF4-FFF2-40B4-BE49-F238E27FC236}">
                <a16:creationId xmlns:a16="http://schemas.microsoft.com/office/drawing/2014/main" id="{CF616BFE-73F0-D944-B39D-F756C1F8FAEF}"/>
              </a:ext>
            </a:extLst>
          </p:cNvPr>
          <p:cNvSpPr>
            <a:spLocks noGrp="1"/>
          </p:cNvSpPr>
          <p:nvPr>
            <p:ph type="title"/>
          </p:nvPr>
        </p:nvSpPr>
        <p:spPr>
          <a:xfrm>
            <a:off x="311150" y="301625"/>
            <a:ext cx="8375650" cy="471488"/>
          </a:xfrm>
        </p:spPr>
        <p:txBody>
          <a:bodyPr/>
          <a:lstStyle/>
          <a:p>
            <a:r>
              <a:rPr lang="az-Latn-AZ" altLang="ru-RU" b="1" dirty="0">
                <a:latin typeface="Consolas" panose="020B0609020204030204" pitchFamily="49" charset="0"/>
              </a:rPr>
              <a:t>Tapşırıq</a:t>
            </a:r>
            <a:endParaRPr lang="ru-RU" altLang="ru-RU" b="1" dirty="0">
              <a:latin typeface="Consolas" panose="020B0609020204030204" pitchFamily="49" charset="0"/>
            </a:endParaRPr>
          </a:p>
        </p:txBody>
      </p:sp>
      <p:sp>
        <p:nvSpPr>
          <p:cNvPr id="4" name="Text Box 5">
            <a:extLst>
              <a:ext uri="{FF2B5EF4-FFF2-40B4-BE49-F238E27FC236}">
                <a16:creationId xmlns:a16="http://schemas.microsoft.com/office/drawing/2014/main" id="{6F53173A-FD22-8945-A1C2-52AF4E79FFAC}"/>
              </a:ext>
            </a:extLst>
          </p:cNvPr>
          <p:cNvSpPr txBox="1">
            <a:spLocks noChangeArrowheads="1"/>
          </p:cNvSpPr>
          <p:nvPr/>
        </p:nvSpPr>
        <p:spPr bwMode="auto">
          <a:xfrm>
            <a:off x="369888" y="809625"/>
            <a:ext cx="8420100" cy="2800767"/>
          </a:xfrm>
          <a:prstGeom prst="rect">
            <a:avLst/>
          </a:prstGeom>
          <a:noFill/>
          <a:ln w="9525">
            <a:noFill/>
            <a:miter lim="800000"/>
            <a:headEnd/>
            <a:tailEnd/>
          </a:ln>
        </p:spPr>
        <p:txBody>
          <a:bodyPr>
            <a:spAutoFit/>
          </a:bodyPr>
          <a:lstStyle/>
          <a:p>
            <a:pPr marL="630238" indent="-630238" eaLnBrk="1" hangingPunct="1">
              <a:defRPr/>
            </a:pPr>
            <a:r>
              <a:rPr lang="ru-RU" sz="2200" b="1" dirty="0">
                <a:solidFill>
                  <a:srgbClr val="3333FF"/>
                </a:solidFill>
                <a:latin typeface="+mj-lt"/>
              </a:rPr>
              <a:t>«</a:t>
            </a:r>
            <a:r>
              <a:rPr lang="en-US" sz="2200" b="1" dirty="0">
                <a:solidFill>
                  <a:srgbClr val="3333FF"/>
                </a:solidFill>
                <a:latin typeface="+mj-lt"/>
              </a:rPr>
              <a:t>A</a:t>
            </a:r>
            <a:r>
              <a:rPr lang="ru-RU" sz="2200" b="1" dirty="0">
                <a:solidFill>
                  <a:srgbClr val="3333FF"/>
                </a:solidFill>
                <a:latin typeface="+mj-lt"/>
              </a:rPr>
              <a:t>»:</a:t>
            </a:r>
            <a:r>
              <a:rPr lang="az-Latn-AZ" sz="2200" dirty="0">
                <a:latin typeface="+mj-lt"/>
              </a:rPr>
              <a:t>	 Massiv cüt sayda elementlərdən ibarətdir. Massivin 1-ci hissəsini artan, 2-ci hissəsini isə azalan sıra ilə çeşidləyən proqramı tərtib edin.</a:t>
            </a:r>
            <a:endParaRPr lang="en-US" sz="2200" dirty="0">
              <a:latin typeface="+mj-lt"/>
            </a:endParaRPr>
          </a:p>
          <a:p>
            <a:pPr marL="714375" indent="-357188" eaLnBrk="1" hangingPunct="1">
              <a:defRPr/>
            </a:pPr>
            <a:r>
              <a:rPr lang="az-Latn-AZ" sz="2200" b="1" dirty="0">
                <a:solidFill>
                  <a:srgbClr val="333399"/>
                </a:solidFill>
                <a:latin typeface="+mj-lt"/>
              </a:rPr>
              <a:t>Misal</a:t>
            </a:r>
            <a:r>
              <a:rPr lang="ru-RU" sz="2200" b="1" dirty="0">
                <a:latin typeface="+mj-lt"/>
              </a:rPr>
              <a:t>:</a:t>
            </a:r>
          </a:p>
          <a:p>
            <a:pPr marL="714375" eaLnBrk="1" hangingPunct="1">
              <a:defRPr/>
            </a:pPr>
            <a:r>
              <a:rPr lang="az-Latn-AZ" sz="2200" b="1" dirty="0">
                <a:latin typeface="+mj-lt"/>
                <a:cs typeface="Courier New" pitchFamily="49" charset="0"/>
              </a:rPr>
              <a:t>Massiv</a:t>
            </a:r>
            <a:r>
              <a:rPr lang="ru-RU" sz="2200" b="1" dirty="0">
                <a:latin typeface="+mj-lt"/>
                <a:cs typeface="Courier New" pitchFamily="49" charset="0"/>
              </a:rPr>
              <a:t>:</a:t>
            </a:r>
          </a:p>
          <a:p>
            <a:pPr marL="714375" eaLnBrk="1" hangingPunct="1">
              <a:defRPr/>
            </a:pPr>
            <a:r>
              <a:rPr lang="ru-RU" sz="2200" b="1" dirty="0">
                <a:latin typeface="+mj-lt"/>
                <a:cs typeface="Courier New" pitchFamily="49" charset="0"/>
              </a:rPr>
              <a:t>5 3 4 2 </a:t>
            </a:r>
            <a:r>
              <a:rPr lang="ru-RU" sz="2200" b="1" dirty="0">
                <a:solidFill>
                  <a:srgbClr val="FF0000"/>
                </a:solidFill>
                <a:latin typeface="+mj-lt"/>
                <a:cs typeface="Courier New" pitchFamily="49" charset="0"/>
              </a:rPr>
              <a:t>1 6 3 2</a:t>
            </a:r>
          </a:p>
          <a:p>
            <a:pPr marL="714375" eaLnBrk="1" hangingPunct="1">
              <a:defRPr/>
            </a:pPr>
            <a:r>
              <a:rPr lang="az-Latn-AZ" sz="2200" b="1" dirty="0">
                <a:latin typeface="+mj-lt"/>
                <a:cs typeface="Courier New" pitchFamily="49" charset="0"/>
              </a:rPr>
              <a:t>Cesidlemeden sonra</a:t>
            </a:r>
            <a:r>
              <a:rPr lang="ru-RU" sz="2200" b="1" dirty="0">
                <a:latin typeface="+mj-lt"/>
                <a:cs typeface="Courier New" pitchFamily="49" charset="0"/>
              </a:rPr>
              <a:t>:</a:t>
            </a:r>
          </a:p>
          <a:p>
            <a:pPr marL="714375" eaLnBrk="1" hangingPunct="1">
              <a:defRPr/>
            </a:pPr>
            <a:r>
              <a:rPr lang="ru-RU" sz="2200" b="1" dirty="0">
                <a:latin typeface="+mj-lt"/>
                <a:cs typeface="Courier New" pitchFamily="49" charset="0"/>
              </a:rPr>
              <a:t>2 3 4 5 </a:t>
            </a:r>
            <a:r>
              <a:rPr lang="ru-RU" sz="2200" b="1" dirty="0">
                <a:solidFill>
                  <a:srgbClr val="FF0000"/>
                </a:solidFill>
                <a:latin typeface="+mj-lt"/>
                <a:cs typeface="Courier New" pitchFamily="49" charset="0"/>
              </a:rPr>
              <a:t>6 3 2 1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Заголовок 1">
            <a:extLst>
              <a:ext uri="{FF2B5EF4-FFF2-40B4-BE49-F238E27FC236}">
                <a16:creationId xmlns:a16="http://schemas.microsoft.com/office/drawing/2014/main" id="{92E90305-4A5A-864C-8702-C4AED0C64071}"/>
              </a:ext>
            </a:extLst>
          </p:cNvPr>
          <p:cNvSpPr>
            <a:spLocks noGrp="1"/>
          </p:cNvSpPr>
          <p:nvPr>
            <p:ph type="title"/>
          </p:nvPr>
        </p:nvSpPr>
        <p:spPr>
          <a:xfrm>
            <a:off x="311150" y="301625"/>
            <a:ext cx="8375650" cy="471488"/>
          </a:xfrm>
        </p:spPr>
        <p:txBody>
          <a:bodyPr/>
          <a:lstStyle/>
          <a:p>
            <a:r>
              <a:rPr lang="az-Latn-AZ" altLang="ru-RU" b="1" dirty="0">
                <a:latin typeface="Consolas" panose="020B0609020204030204" pitchFamily="49" charset="0"/>
              </a:rPr>
              <a:t>Tapşırıq</a:t>
            </a:r>
            <a:endParaRPr lang="ru-RU" altLang="ru-RU" b="1" dirty="0">
              <a:latin typeface="Consolas" panose="020B0609020204030204" pitchFamily="49" charset="0"/>
            </a:endParaRPr>
          </a:p>
        </p:txBody>
      </p:sp>
      <p:sp>
        <p:nvSpPr>
          <p:cNvPr id="5" name="Text Box 5">
            <a:extLst>
              <a:ext uri="{FF2B5EF4-FFF2-40B4-BE49-F238E27FC236}">
                <a16:creationId xmlns:a16="http://schemas.microsoft.com/office/drawing/2014/main" id="{D3CA6DA1-026C-314B-AB2F-3FC4E4C5A24B}"/>
              </a:ext>
            </a:extLst>
          </p:cNvPr>
          <p:cNvSpPr txBox="1">
            <a:spLocks noChangeArrowheads="1"/>
          </p:cNvSpPr>
          <p:nvPr/>
        </p:nvSpPr>
        <p:spPr bwMode="auto">
          <a:xfrm>
            <a:off x="369888" y="819150"/>
            <a:ext cx="8420100" cy="2800350"/>
          </a:xfrm>
          <a:prstGeom prst="rect">
            <a:avLst/>
          </a:prstGeom>
          <a:noFill/>
          <a:ln w="9525">
            <a:noFill/>
            <a:miter lim="800000"/>
            <a:headEnd/>
            <a:tailEnd/>
          </a:ln>
        </p:spPr>
        <p:txBody>
          <a:bodyPr>
            <a:spAutoFit/>
          </a:bodyPr>
          <a:lstStyle/>
          <a:p>
            <a:pPr marL="630238" indent="-630238" eaLnBrk="1" hangingPunct="1">
              <a:defRPr/>
            </a:pPr>
            <a:r>
              <a:rPr lang="ru-RU" sz="2200" b="1" dirty="0">
                <a:solidFill>
                  <a:srgbClr val="3333FF"/>
                </a:solidFill>
                <a:latin typeface="+mj-lt"/>
              </a:rPr>
              <a:t>«</a:t>
            </a:r>
            <a:r>
              <a:rPr lang="en-US" sz="2200" b="1" dirty="0">
                <a:solidFill>
                  <a:srgbClr val="3333FF"/>
                </a:solidFill>
                <a:latin typeface="+mj-lt"/>
              </a:rPr>
              <a:t>B</a:t>
            </a:r>
            <a:r>
              <a:rPr lang="ru-RU" sz="2200" b="1" dirty="0">
                <a:solidFill>
                  <a:srgbClr val="3333FF"/>
                </a:solidFill>
                <a:latin typeface="+mj-lt"/>
              </a:rPr>
              <a:t>»: </a:t>
            </a:r>
            <a:r>
              <a:rPr lang="az-Latn-AZ" sz="2200" dirty="0">
                <a:latin typeface="+mj-lt"/>
              </a:rPr>
              <a:t>Massivi çeşidləyin və fərqli ədədlərin sayını təyin edin</a:t>
            </a:r>
            <a:r>
              <a:rPr lang="ru-RU" sz="2200" dirty="0">
                <a:latin typeface="+mj-lt"/>
              </a:rPr>
              <a:t> </a:t>
            </a:r>
            <a:endParaRPr lang="en-US" sz="2200" dirty="0">
              <a:latin typeface="+mj-lt"/>
            </a:endParaRPr>
          </a:p>
          <a:p>
            <a:pPr marL="714375" indent="-357188" eaLnBrk="1" hangingPunct="1">
              <a:defRPr/>
            </a:pPr>
            <a:r>
              <a:rPr lang="az-Latn-AZ" sz="2200" b="1" dirty="0">
                <a:solidFill>
                  <a:srgbClr val="333399"/>
                </a:solidFill>
                <a:latin typeface="+mj-lt"/>
              </a:rPr>
              <a:t>Misal</a:t>
            </a:r>
            <a:r>
              <a:rPr lang="ru-RU" sz="2200" b="1" dirty="0">
                <a:latin typeface="+mj-lt"/>
              </a:rPr>
              <a:t>:</a:t>
            </a:r>
          </a:p>
          <a:p>
            <a:pPr marL="714375" eaLnBrk="1" hangingPunct="1">
              <a:defRPr/>
            </a:pPr>
            <a:r>
              <a:rPr lang="az-Latn-AZ" sz="2200" b="1" dirty="0">
                <a:latin typeface="+mj-lt"/>
                <a:cs typeface="Courier New" pitchFamily="49" charset="0"/>
              </a:rPr>
              <a:t>Massiv</a:t>
            </a:r>
            <a:r>
              <a:rPr lang="ru-RU" sz="2200" b="1" dirty="0">
                <a:latin typeface="+mj-lt"/>
                <a:cs typeface="Courier New" pitchFamily="49" charset="0"/>
              </a:rPr>
              <a:t>:</a:t>
            </a:r>
          </a:p>
          <a:p>
            <a:pPr marL="714375" eaLnBrk="1" hangingPunct="1">
              <a:defRPr/>
            </a:pPr>
            <a:r>
              <a:rPr lang="ru-RU" sz="2200" b="1" dirty="0">
                <a:latin typeface="+mj-lt"/>
                <a:cs typeface="Courier New" pitchFamily="49" charset="0"/>
              </a:rPr>
              <a:t>5 3 4 2 1 6 3 2 4</a:t>
            </a:r>
          </a:p>
          <a:p>
            <a:pPr marL="714375" eaLnBrk="1" hangingPunct="1">
              <a:defRPr/>
            </a:pPr>
            <a:r>
              <a:rPr lang="az-Latn-AZ" sz="2200" b="1" dirty="0">
                <a:solidFill>
                  <a:srgbClr val="000000"/>
                </a:solidFill>
                <a:latin typeface="Consolas" panose="020B0609020204030204"/>
                <a:cs typeface="Courier New" pitchFamily="49" charset="0"/>
              </a:rPr>
              <a:t>Cesidlemeden sonra</a:t>
            </a:r>
            <a:r>
              <a:rPr lang="ru-RU" sz="2200" b="1" dirty="0">
                <a:latin typeface="+mj-lt"/>
                <a:cs typeface="Courier New" pitchFamily="49" charset="0"/>
              </a:rPr>
              <a:t>:</a:t>
            </a:r>
          </a:p>
          <a:p>
            <a:pPr marL="714375" eaLnBrk="1" hangingPunct="1">
              <a:defRPr/>
            </a:pPr>
            <a:r>
              <a:rPr lang="ru-RU" sz="2200" b="1" dirty="0">
                <a:latin typeface="+mj-lt"/>
                <a:cs typeface="Courier New" pitchFamily="49" charset="0"/>
              </a:rPr>
              <a:t>1 2 2 3 3 4 4 5 6 </a:t>
            </a:r>
          </a:p>
          <a:p>
            <a:pPr marL="714375" eaLnBrk="1" hangingPunct="1">
              <a:defRPr/>
            </a:pPr>
            <a:r>
              <a:rPr lang="az-Latn-AZ" sz="2200" b="1" dirty="0">
                <a:latin typeface="+mj-lt"/>
                <a:cs typeface="Courier New" pitchFamily="49" charset="0"/>
              </a:rPr>
              <a:t>Fergli ededlerin sayı</a:t>
            </a:r>
            <a:r>
              <a:rPr lang="ru-RU" sz="2200" b="1" dirty="0">
                <a:latin typeface="+mj-lt"/>
                <a:cs typeface="Courier New" pitchFamily="49" charset="0"/>
              </a:rPr>
              <a:t>: </a:t>
            </a:r>
            <a:r>
              <a:rPr lang="az-Latn-AZ" sz="2200" b="1" dirty="0">
                <a:latin typeface="+mj-lt"/>
                <a:cs typeface="Courier New" pitchFamily="49" charset="0"/>
              </a:rPr>
              <a:t>6</a:t>
            </a:r>
            <a:endParaRPr lang="ru-RU" sz="2200" b="1" dirty="0">
              <a:solidFill>
                <a:srgbClr val="FF0000"/>
              </a:solidFill>
              <a:latin typeface="+mj-lt"/>
              <a:cs typeface="Courier New" pitchFamily="49" charset="0"/>
            </a:endParaRPr>
          </a:p>
        </p:txBody>
      </p:sp>
      <p:sp>
        <p:nvSpPr>
          <p:cNvPr id="61443" name="Text Box 5"/>
          <p:cNvSpPr txBox="1">
            <a:spLocks noChangeArrowheads="1"/>
          </p:cNvSpPr>
          <p:nvPr/>
        </p:nvSpPr>
        <p:spPr bwMode="auto">
          <a:xfrm>
            <a:off x="369888" y="3625850"/>
            <a:ext cx="84201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30238" indent="-630238">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200" b="1" dirty="0">
                <a:solidFill>
                  <a:srgbClr val="3333FF"/>
                </a:solidFill>
                <a:latin typeface="Consolas" panose="020B0609020204030204" pitchFamily="49" charset="0"/>
              </a:rPr>
              <a:t>«</a:t>
            </a:r>
            <a:r>
              <a:rPr lang="en-US" altLang="ru-RU" sz="2200" b="1" dirty="0">
                <a:solidFill>
                  <a:srgbClr val="3333FF"/>
                </a:solidFill>
                <a:latin typeface="Consolas" panose="020B0609020204030204" pitchFamily="49" charset="0"/>
              </a:rPr>
              <a:t>C</a:t>
            </a:r>
            <a:r>
              <a:rPr lang="ru-RU" altLang="ru-RU" sz="2200" b="1" dirty="0">
                <a:solidFill>
                  <a:srgbClr val="3333FF"/>
                </a:solidFill>
                <a:latin typeface="Consolas" panose="020B0609020204030204" pitchFamily="49" charset="0"/>
              </a:rPr>
              <a:t>»: </a:t>
            </a:r>
            <a:r>
              <a:rPr lang="az-Latn-AZ" altLang="ru-RU" sz="2200" dirty="0">
                <a:solidFill>
                  <a:schemeClr val="tx1"/>
                </a:solidFill>
                <a:latin typeface="Consolas" panose="020B0609020204030204" pitchFamily="49" charset="0"/>
              </a:rPr>
              <a:t>E</a:t>
            </a:r>
            <a:r>
              <a:rPr lang="en-US" altLang="ru-RU" sz="2200" dirty="0" err="1">
                <a:solidFill>
                  <a:schemeClr val="tx1"/>
                </a:solidFill>
                <a:latin typeface="Consolas" panose="020B0609020204030204" pitchFamily="49" charset="0"/>
              </a:rPr>
              <a:t>lementlərin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yerdəyişmələrinin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sayına</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görə</a:t>
            </a:r>
            <a:r>
              <a:rPr lang="en-US" altLang="ru-RU" sz="2200" dirty="0">
                <a:solidFill>
                  <a:schemeClr val="tx1"/>
                </a:solidFill>
                <a:latin typeface="Consolas" panose="020B0609020204030204" pitchFamily="49" charset="0"/>
              </a:rPr>
              <a:t> </a:t>
            </a:r>
            <a:r>
              <a:rPr lang="az-Latn-AZ" altLang="ru-RU" sz="2200" dirty="0">
                <a:solidFill>
                  <a:schemeClr val="tx1"/>
                </a:solidFill>
                <a:latin typeface="Consolas" panose="020B0609020204030204" pitchFamily="49" charset="0"/>
              </a:rPr>
              <a:t>h</a:t>
            </a:r>
            <a:r>
              <a:rPr lang="en-US" altLang="ru-RU" sz="2200" dirty="0">
                <a:solidFill>
                  <a:schemeClr val="tx1"/>
                </a:solidFill>
                <a:latin typeface="Consolas" panose="020B0609020204030204" pitchFamily="49" charset="0"/>
              </a:rPr>
              <a:t>ava </a:t>
            </a:r>
            <a:r>
              <a:rPr lang="en-US" altLang="ru-RU" sz="2200" dirty="0" err="1">
                <a:solidFill>
                  <a:schemeClr val="tx1"/>
                </a:solidFill>
                <a:latin typeface="Consolas" panose="020B0609020204030204" pitchFamily="49" charset="0"/>
              </a:rPr>
              <a:t>qabarcıqları</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və</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seçmə</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metodlarını</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müqayisə</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edin</a:t>
            </a:r>
            <a:r>
              <a:rPr lang="en-US" altLang="ru-RU" sz="2200" dirty="0">
                <a:solidFill>
                  <a:schemeClr val="tx1"/>
                </a:solidFill>
                <a:latin typeface="Consolas" panose="020B0609020204030204" pitchFamily="49" charset="0"/>
              </a:rPr>
              <a:t>. 1000 </a:t>
            </a:r>
            <a:r>
              <a:rPr lang="en-US" altLang="ru-RU" sz="2200" dirty="0" err="1">
                <a:solidFill>
                  <a:schemeClr val="tx1"/>
                </a:solidFill>
                <a:latin typeface="Consolas" panose="020B0609020204030204" pitchFamily="49" charset="0"/>
              </a:rPr>
              <a:t>elementdən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ibarət</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olan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müxtəlif</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massivlər</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üzərində</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proqramınızı</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yoxlayın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və</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hər</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metod</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üçün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yerdəyişmələrin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ədədi</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ortasını</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tapın</a:t>
            </a:r>
            <a:r>
              <a:rPr lang="en-US" altLang="ru-RU" sz="2200" dirty="0">
                <a:solidFill>
                  <a:schemeClr val="tx1"/>
                </a:solidFill>
                <a:latin typeface="Consolas" panose="020B0609020204030204" pitchFamily="49" charset="0"/>
              </a:rPr>
              <a:t>.</a:t>
            </a:r>
            <a:endParaRPr lang="ru-RU" altLang="ru-RU" sz="2200" dirty="0">
              <a:solidFill>
                <a:schemeClr val="tx1"/>
              </a:solidFill>
              <a:latin typeface="Consolas" panose="020B0609020204030204" pitchFamily="49"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6DBDCEE0-430D-4A6C-8EED-D9B079F28031}"/>
              </a:ext>
            </a:extLst>
          </p:cNvPr>
          <p:cNvSpPr txBox="1">
            <a:spLocks/>
          </p:cNvSpPr>
          <p:nvPr/>
        </p:nvSpPr>
        <p:spPr bwMode="auto">
          <a:xfrm>
            <a:off x="311150" y="301625"/>
            <a:ext cx="83756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algn="ctr" rtl="0" eaLnBrk="0" fontAlgn="base" hangingPunct="0">
              <a:spcBef>
                <a:spcPct val="0"/>
              </a:spcBef>
              <a:spcAft>
                <a:spcPct val="0"/>
              </a:spcAft>
              <a:defRPr sz="4000">
                <a:solidFill>
                  <a:srgbClr val="3C8C93"/>
                </a:solidFill>
                <a:latin typeface="Agency FB" panose="020B0503020202020204" pitchFamily="34" charset="0"/>
                <a:ea typeface="Consolas" panose="020B0609020204030204" pitchFamily="49" charset="0"/>
                <a:cs typeface="Consolas" panose="020B0609020204030204" pitchFamily="49" charset="0"/>
              </a:defRPr>
            </a:lvl2pPr>
            <a:lvl3pPr algn="ctr" rtl="0" eaLnBrk="0" fontAlgn="base" hangingPunct="0">
              <a:spcBef>
                <a:spcPct val="0"/>
              </a:spcBef>
              <a:spcAft>
                <a:spcPct val="0"/>
              </a:spcAft>
              <a:defRPr sz="4000">
                <a:solidFill>
                  <a:srgbClr val="3C8C93"/>
                </a:solidFill>
                <a:latin typeface="Agency FB" panose="020B0503020202020204" pitchFamily="34" charset="0"/>
                <a:ea typeface="Consolas" panose="020B0609020204030204" pitchFamily="49" charset="0"/>
                <a:cs typeface="Consolas" panose="020B0609020204030204" pitchFamily="49" charset="0"/>
              </a:defRPr>
            </a:lvl3pPr>
            <a:lvl4pPr algn="ctr" rtl="0" eaLnBrk="0" fontAlgn="base" hangingPunct="0">
              <a:spcBef>
                <a:spcPct val="0"/>
              </a:spcBef>
              <a:spcAft>
                <a:spcPct val="0"/>
              </a:spcAft>
              <a:defRPr sz="4000">
                <a:solidFill>
                  <a:srgbClr val="3C8C93"/>
                </a:solidFill>
                <a:latin typeface="Agency FB" panose="020B0503020202020204" pitchFamily="34" charset="0"/>
                <a:ea typeface="Consolas" panose="020B0609020204030204" pitchFamily="49" charset="0"/>
                <a:cs typeface="Consolas" panose="020B0609020204030204" pitchFamily="49" charset="0"/>
              </a:defRPr>
            </a:lvl4pPr>
            <a:lvl5pPr algn="ctr" rtl="0" eaLnBrk="0" fontAlgn="base" hangingPunct="0">
              <a:spcBef>
                <a:spcPct val="0"/>
              </a:spcBef>
              <a:spcAft>
                <a:spcPct val="0"/>
              </a:spcAft>
              <a:defRPr sz="4000">
                <a:solidFill>
                  <a:srgbClr val="3C8C93"/>
                </a:solidFill>
                <a:latin typeface="Agency FB" panose="020B0503020202020204" pitchFamily="34" charset="0"/>
                <a:ea typeface="Consolas" panose="020B0609020204030204" pitchFamily="49" charset="0"/>
                <a:cs typeface="Consolas" panose="020B0609020204030204" pitchFamily="49"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az-Latn-AZ" altLang="ru-RU" b="1" kern="0">
                <a:latin typeface="Consolas" panose="020B0609020204030204" pitchFamily="49" charset="0"/>
              </a:rPr>
              <a:t>S</a:t>
            </a:r>
            <a:r>
              <a:rPr lang="en-US" altLang="ru-RU" b="1" kern="0">
                <a:latin typeface="Consolas" panose="020B0609020204030204" pitchFamily="49" charset="0"/>
              </a:rPr>
              <a:t>ürətli çeşidləmə</a:t>
            </a:r>
            <a:r>
              <a:rPr lang="az-Latn-AZ" altLang="ru-RU" b="1" kern="0">
                <a:latin typeface="Consolas" panose="020B0609020204030204" pitchFamily="49" charset="0"/>
              </a:rPr>
              <a:t> </a:t>
            </a:r>
            <a:r>
              <a:rPr lang="ru-RU" altLang="ru-RU" b="1" kern="0">
                <a:latin typeface="Consolas" panose="020B0609020204030204" pitchFamily="49" charset="0"/>
              </a:rPr>
              <a:t>(</a:t>
            </a:r>
            <a:r>
              <a:rPr lang="en-US" altLang="ru-RU" b="1" i="1" kern="0">
                <a:latin typeface="Consolas" panose="020B0609020204030204" pitchFamily="49" charset="0"/>
              </a:rPr>
              <a:t>QuickSort</a:t>
            </a:r>
            <a:r>
              <a:rPr lang="ru-RU" altLang="ru-RU" b="1" kern="0">
                <a:latin typeface="Consolas" panose="020B0609020204030204" pitchFamily="49" charset="0"/>
              </a:rPr>
              <a:t>)</a:t>
            </a:r>
            <a:endParaRPr lang="ru-RU" altLang="ru-RU" b="1" kern="0" dirty="0">
              <a:latin typeface="Consolas" panose="020B0609020204030204" pitchFamily="49" charset="0"/>
            </a:endParaRPr>
          </a:p>
        </p:txBody>
      </p:sp>
      <p:pic>
        <p:nvPicPr>
          <p:cNvPr id="5" name="Picture 4" descr="Chart&#10;&#10;Description automatically generated">
            <a:extLst>
              <a:ext uri="{FF2B5EF4-FFF2-40B4-BE49-F238E27FC236}">
                <a16:creationId xmlns:a16="http://schemas.microsoft.com/office/drawing/2014/main" id="{CCF77A40-A052-4D32-9F46-05758573F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058" y="4046537"/>
            <a:ext cx="6397833" cy="2222256"/>
          </a:xfrm>
          <a:prstGeom prst="rect">
            <a:avLst/>
          </a:prstGeom>
        </p:spPr>
      </p:pic>
      <p:pic>
        <p:nvPicPr>
          <p:cNvPr id="7" name="Picture 6" descr="Chart&#10;&#10;Description automatically generated">
            <a:extLst>
              <a:ext uri="{FF2B5EF4-FFF2-40B4-BE49-F238E27FC236}">
                <a16:creationId xmlns:a16="http://schemas.microsoft.com/office/drawing/2014/main" id="{0E840762-DCFD-4B2B-B035-63C59906C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69" y="942974"/>
            <a:ext cx="3881626" cy="2966671"/>
          </a:xfrm>
          <a:prstGeom prst="rect">
            <a:avLst/>
          </a:prstGeom>
        </p:spPr>
      </p:pic>
      <p:pic>
        <p:nvPicPr>
          <p:cNvPr id="9" name="Picture 8" descr="A picture containing text, electronics&#10;&#10;Description automatically generated">
            <a:extLst>
              <a:ext uri="{FF2B5EF4-FFF2-40B4-BE49-F238E27FC236}">
                <a16:creationId xmlns:a16="http://schemas.microsoft.com/office/drawing/2014/main" id="{EA68FDD5-5A7D-4FC8-80E4-BF2896413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581" y="1451464"/>
            <a:ext cx="4069373" cy="1627749"/>
          </a:xfrm>
          <a:prstGeom prst="rect">
            <a:avLst/>
          </a:prstGeom>
        </p:spPr>
      </p:pic>
    </p:spTree>
    <p:extLst>
      <p:ext uri="{BB962C8B-B14F-4D97-AF65-F5344CB8AC3E}">
        <p14:creationId xmlns:p14="http://schemas.microsoft.com/office/powerpoint/2010/main" val="935072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Заголовок 1">
            <a:extLst>
              <a:ext uri="{FF2B5EF4-FFF2-40B4-BE49-F238E27FC236}">
                <a16:creationId xmlns:a16="http://schemas.microsoft.com/office/drawing/2014/main" id="{D59800A9-B661-1341-BEF0-82B7FA84B00C}"/>
              </a:ext>
            </a:extLst>
          </p:cNvPr>
          <p:cNvSpPr>
            <a:spLocks noGrp="1"/>
          </p:cNvSpPr>
          <p:nvPr>
            <p:ph type="title"/>
          </p:nvPr>
        </p:nvSpPr>
        <p:spPr>
          <a:xfrm>
            <a:off x="311150" y="301625"/>
            <a:ext cx="8375650" cy="471488"/>
          </a:xfrm>
        </p:spPr>
        <p:txBody>
          <a:bodyPr/>
          <a:lstStyle/>
          <a:p>
            <a:r>
              <a:rPr lang="az-Latn-AZ" altLang="ru-RU" b="1" dirty="0">
                <a:latin typeface="Consolas" panose="020B0609020204030204" pitchFamily="49" charset="0"/>
              </a:rPr>
              <a:t>S</a:t>
            </a:r>
            <a:r>
              <a:rPr lang="en-US" altLang="ru-RU" b="1" dirty="0" err="1">
                <a:latin typeface="Consolas" panose="020B0609020204030204" pitchFamily="49" charset="0"/>
              </a:rPr>
              <a:t>ürətli</a:t>
            </a:r>
            <a:r>
              <a:rPr lang="en-US" altLang="ru-RU" b="1" dirty="0">
                <a:latin typeface="Consolas" panose="020B0609020204030204" pitchFamily="49" charset="0"/>
              </a:rPr>
              <a:t> </a:t>
            </a:r>
            <a:r>
              <a:rPr lang="en-US" altLang="ru-RU" b="1" dirty="0" err="1">
                <a:latin typeface="Consolas" panose="020B0609020204030204" pitchFamily="49" charset="0"/>
              </a:rPr>
              <a:t>çeşidləmə</a:t>
            </a:r>
            <a:r>
              <a:rPr lang="az-Latn-AZ" altLang="ru-RU" b="1" dirty="0">
                <a:latin typeface="Consolas" panose="020B0609020204030204" pitchFamily="49" charset="0"/>
              </a:rPr>
              <a:t> </a:t>
            </a:r>
            <a:r>
              <a:rPr lang="ru-RU" altLang="ru-RU" b="1" dirty="0">
                <a:latin typeface="Consolas" panose="020B0609020204030204" pitchFamily="49" charset="0"/>
              </a:rPr>
              <a:t>(</a:t>
            </a:r>
            <a:r>
              <a:rPr lang="en-US" altLang="ru-RU" b="1" i="1" dirty="0" err="1">
                <a:latin typeface="Consolas" panose="020B0609020204030204" pitchFamily="49" charset="0"/>
              </a:rPr>
              <a:t>QuickSort</a:t>
            </a:r>
            <a:r>
              <a:rPr lang="ru-RU" altLang="ru-RU" b="1" dirty="0">
                <a:latin typeface="Consolas" panose="020B0609020204030204" pitchFamily="49" charset="0"/>
              </a:rPr>
              <a:t>)</a:t>
            </a:r>
          </a:p>
        </p:txBody>
      </p:sp>
      <p:grpSp>
        <p:nvGrpSpPr>
          <p:cNvPr id="2" name="Группа 5"/>
          <p:cNvGrpSpPr>
            <a:grpSpLocks/>
          </p:cNvGrpSpPr>
          <p:nvPr/>
        </p:nvGrpSpPr>
        <p:grpSpPr bwMode="auto">
          <a:xfrm>
            <a:off x="336550" y="814388"/>
            <a:ext cx="1544638" cy="2708275"/>
            <a:chOff x="491339" y="886968"/>
            <a:chExt cx="1543946" cy="2708640"/>
          </a:xfrm>
        </p:grpSpPr>
        <p:pic>
          <p:nvPicPr>
            <p:cNvPr id="62547"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304" t="5145" r="9898" b="3230"/>
            <a:stretch>
              <a:fillRect/>
            </a:stretch>
          </p:blipFill>
          <p:spPr bwMode="auto">
            <a:xfrm>
              <a:off x="572242" y="886968"/>
              <a:ext cx="1338927" cy="227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pic>
        <p:sp>
          <p:nvSpPr>
            <p:cNvPr id="5" name="Прямоугольник 4">
              <a:extLst>
                <a:ext uri="{FF2B5EF4-FFF2-40B4-BE49-F238E27FC236}">
                  <a16:creationId xmlns:a16="http://schemas.microsoft.com/office/drawing/2014/main" id="{47C1804E-6DA5-D849-BD3C-63928E1A02B9}"/>
                </a:ext>
              </a:extLst>
            </p:cNvPr>
            <p:cNvSpPr/>
            <p:nvPr/>
          </p:nvSpPr>
          <p:spPr>
            <a:xfrm>
              <a:off x="491339" y="3133583"/>
              <a:ext cx="1543946" cy="462025"/>
            </a:xfrm>
            <a:prstGeom prst="rect">
              <a:avLst/>
            </a:prstGeom>
          </p:spPr>
          <p:txBody>
            <a:bodyPr wrap="none">
              <a:spAutoFit/>
            </a:bodyPr>
            <a:lstStyle/>
            <a:p>
              <a:pPr eaLnBrk="1" hangingPunct="1">
                <a:defRPr/>
              </a:pPr>
              <a:r>
                <a:rPr lang="az-Latn-AZ" sz="2400" kern="0" dirty="0">
                  <a:solidFill>
                    <a:srgbClr val="000000"/>
                  </a:solidFill>
                  <a:latin typeface="Consolas" panose="020B0609020204030204" pitchFamily="49" charset="0"/>
                  <a:ea typeface="+mj-ea"/>
                  <a:cs typeface="+mj-cs"/>
                </a:rPr>
                <a:t>Ç</a:t>
              </a:r>
              <a:r>
                <a:rPr lang="ru-RU" sz="2400" kern="0" dirty="0">
                  <a:solidFill>
                    <a:srgbClr val="000000"/>
                  </a:solidFill>
                  <a:latin typeface="Consolas" panose="020B0609020204030204" pitchFamily="49" charset="0"/>
                  <a:ea typeface="+mj-ea"/>
                  <a:cs typeface="+mj-cs"/>
                </a:rPr>
                <a:t>.</a:t>
              </a:r>
              <a:r>
                <a:rPr lang="az-Latn-AZ" sz="2400" kern="0" dirty="0">
                  <a:solidFill>
                    <a:srgbClr val="000000"/>
                  </a:solidFill>
                  <a:latin typeface="Consolas" panose="020B0609020204030204" pitchFamily="49" charset="0"/>
                  <a:ea typeface="+mj-ea"/>
                  <a:cs typeface="+mj-cs"/>
                </a:rPr>
                <a:t>E</a:t>
              </a:r>
              <a:r>
                <a:rPr lang="ru-RU" sz="2400" kern="0" dirty="0">
                  <a:solidFill>
                    <a:srgbClr val="000000"/>
                  </a:solidFill>
                  <a:latin typeface="Consolas" panose="020B0609020204030204" pitchFamily="49" charset="0"/>
                  <a:ea typeface="+mj-ea"/>
                  <a:cs typeface="+mj-cs"/>
                </a:rPr>
                <a:t>.</a:t>
              </a:r>
              <a:r>
                <a:rPr lang="az-Latn-AZ" sz="2400" kern="0" dirty="0">
                  <a:solidFill>
                    <a:srgbClr val="000000"/>
                  </a:solidFill>
                  <a:latin typeface="Consolas" panose="020B0609020204030204" pitchFamily="49" charset="0"/>
                  <a:ea typeface="+mj-ea"/>
                  <a:cs typeface="+mj-cs"/>
                </a:rPr>
                <a:t>Hoar</a:t>
              </a:r>
              <a:endParaRPr lang="ru-RU" sz="1400" dirty="0">
                <a:latin typeface="Consolas" panose="020B0609020204030204" pitchFamily="49" charset="0"/>
              </a:endParaRPr>
            </a:p>
          </p:txBody>
        </p:sp>
      </p:grpSp>
      <p:sp>
        <p:nvSpPr>
          <p:cNvPr id="7" name="Прямоугольник 6"/>
          <p:cNvSpPr>
            <a:spLocks noChangeArrowheads="1"/>
          </p:cNvSpPr>
          <p:nvPr/>
        </p:nvSpPr>
        <p:spPr bwMode="auto">
          <a:xfrm>
            <a:off x="1881188" y="1042988"/>
            <a:ext cx="69024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7188" indent="-357188">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50000"/>
              </a:spcBef>
              <a:buFontTx/>
              <a:buNone/>
            </a:pPr>
            <a:r>
              <a:rPr lang="az-Latn-AZ" altLang="ru-RU" sz="2400" i="1" dirty="0">
                <a:solidFill>
                  <a:schemeClr val="tx1"/>
                </a:solidFill>
                <a:latin typeface="Consolas" panose="020B0609020204030204" pitchFamily="49" charset="0"/>
              </a:rPr>
              <a:t>Əsas ideya</a:t>
            </a:r>
            <a:r>
              <a:rPr lang="ru-RU" altLang="ru-RU" sz="2400" dirty="0">
                <a:solidFill>
                  <a:schemeClr val="tx1"/>
                </a:solidFill>
                <a:latin typeface="Consolas" panose="020B0609020204030204" pitchFamily="49" charset="0"/>
              </a:rPr>
              <a:t>:</a:t>
            </a:r>
            <a:r>
              <a:rPr lang="az-Latn-AZ" altLang="ru-RU" sz="2400" dirty="0">
                <a:solidFill>
                  <a:schemeClr val="tx1"/>
                </a:solidFill>
                <a:latin typeface="Consolas" panose="020B0609020204030204" pitchFamily="49" charset="0"/>
              </a:rPr>
              <a:t> Bir birindən uzaq məsafədə yerləşən elementlərin yerdəyişməsi daha sərfəlidir.</a:t>
            </a:r>
            <a:r>
              <a:rPr lang="ru-RU" altLang="ru-RU" sz="2400" dirty="0">
                <a:solidFill>
                  <a:srgbClr val="3333FF"/>
                </a:solidFill>
                <a:latin typeface="Consolas" panose="020B0609020204030204" pitchFamily="49" charset="0"/>
              </a:rPr>
              <a:t> </a:t>
            </a:r>
          </a:p>
        </p:txBody>
      </p:sp>
      <p:graphicFrame>
        <p:nvGraphicFramePr>
          <p:cNvPr id="8" name="Group 185">
            <a:extLst>
              <a:ext uri="{FF2B5EF4-FFF2-40B4-BE49-F238E27FC236}">
                <a16:creationId xmlns:a16="http://schemas.microsoft.com/office/drawing/2014/main" id="{F47D546B-610B-9E40-B2A5-2DEBF142CAA2}"/>
              </a:ext>
            </a:extLst>
          </p:cNvPr>
          <p:cNvGraphicFramePr>
            <a:graphicFrameLocks noGrp="1"/>
          </p:cNvGraphicFramePr>
          <p:nvPr/>
        </p:nvGraphicFramePr>
        <p:xfrm>
          <a:off x="3282950" y="2581275"/>
          <a:ext cx="2981328" cy="458792"/>
        </p:xfrm>
        <a:graphic>
          <a:graphicData uri="http://schemas.openxmlformats.org/drawingml/2006/table">
            <a:tbl>
              <a:tblPr/>
              <a:tblGrid>
                <a:gridCol w="496888">
                  <a:extLst>
                    <a:ext uri="{9D8B030D-6E8A-4147-A177-3AD203B41FA5}">
                      <a16:colId xmlns:a16="http://schemas.microsoft.com/office/drawing/2014/main" val="20000"/>
                    </a:ext>
                  </a:extLst>
                </a:gridCol>
                <a:gridCol w="496888">
                  <a:extLst>
                    <a:ext uri="{9D8B030D-6E8A-4147-A177-3AD203B41FA5}">
                      <a16:colId xmlns:a16="http://schemas.microsoft.com/office/drawing/2014/main" val="20001"/>
                    </a:ext>
                  </a:extLst>
                </a:gridCol>
                <a:gridCol w="496888">
                  <a:extLst>
                    <a:ext uri="{9D8B030D-6E8A-4147-A177-3AD203B41FA5}">
                      <a16:colId xmlns:a16="http://schemas.microsoft.com/office/drawing/2014/main" val="20002"/>
                    </a:ext>
                  </a:extLst>
                </a:gridCol>
                <a:gridCol w="496888">
                  <a:extLst>
                    <a:ext uri="{9D8B030D-6E8A-4147-A177-3AD203B41FA5}">
                      <a16:colId xmlns:a16="http://schemas.microsoft.com/office/drawing/2014/main" val="20003"/>
                    </a:ext>
                  </a:extLst>
                </a:gridCol>
                <a:gridCol w="496888">
                  <a:extLst>
                    <a:ext uri="{9D8B030D-6E8A-4147-A177-3AD203B41FA5}">
                      <a16:colId xmlns:a16="http://schemas.microsoft.com/office/drawing/2014/main" val="20004"/>
                    </a:ext>
                  </a:extLst>
                </a:gridCol>
                <a:gridCol w="496888">
                  <a:extLst>
                    <a:ext uri="{9D8B030D-6E8A-4147-A177-3AD203B41FA5}">
                      <a16:colId xmlns:a16="http://schemas.microsoft.com/office/drawing/2014/main" val="20005"/>
                    </a:ext>
                  </a:extLst>
                </a:gridCol>
              </a:tblGrid>
              <a:tr h="458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6</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5</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4</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3</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2</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1</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9" name="Group 185">
            <a:extLst>
              <a:ext uri="{FF2B5EF4-FFF2-40B4-BE49-F238E27FC236}">
                <a16:creationId xmlns:a16="http://schemas.microsoft.com/office/drawing/2014/main" id="{63242897-39AA-1145-ADDB-F0372E29D83A}"/>
              </a:ext>
            </a:extLst>
          </p:cNvPr>
          <p:cNvGraphicFramePr>
            <a:graphicFrameLocks noGrp="1"/>
          </p:cNvGraphicFramePr>
          <p:nvPr/>
        </p:nvGraphicFramePr>
        <p:xfrm>
          <a:off x="3282950" y="3235325"/>
          <a:ext cx="2981328" cy="458792"/>
        </p:xfrm>
        <a:graphic>
          <a:graphicData uri="http://schemas.openxmlformats.org/drawingml/2006/table">
            <a:tbl>
              <a:tblPr/>
              <a:tblGrid>
                <a:gridCol w="496888">
                  <a:extLst>
                    <a:ext uri="{9D8B030D-6E8A-4147-A177-3AD203B41FA5}">
                      <a16:colId xmlns:a16="http://schemas.microsoft.com/office/drawing/2014/main" val="20000"/>
                    </a:ext>
                  </a:extLst>
                </a:gridCol>
                <a:gridCol w="496888">
                  <a:extLst>
                    <a:ext uri="{9D8B030D-6E8A-4147-A177-3AD203B41FA5}">
                      <a16:colId xmlns:a16="http://schemas.microsoft.com/office/drawing/2014/main" val="20001"/>
                    </a:ext>
                  </a:extLst>
                </a:gridCol>
                <a:gridCol w="496888">
                  <a:extLst>
                    <a:ext uri="{9D8B030D-6E8A-4147-A177-3AD203B41FA5}">
                      <a16:colId xmlns:a16="http://schemas.microsoft.com/office/drawing/2014/main" val="20002"/>
                    </a:ext>
                  </a:extLst>
                </a:gridCol>
                <a:gridCol w="496888">
                  <a:extLst>
                    <a:ext uri="{9D8B030D-6E8A-4147-A177-3AD203B41FA5}">
                      <a16:colId xmlns:a16="http://schemas.microsoft.com/office/drawing/2014/main" val="20003"/>
                    </a:ext>
                  </a:extLst>
                </a:gridCol>
                <a:gridCol w="496888">
                  <a:extLst>
                    <a:ext uri="{9D8B030D-6E8A-4147-A177-3AD203B41FA5}">
                      <a16:colId xmlns:a16="http://schemas.microsoft.com/office/drawing/2014/main" val="20004"/>
                    </a:ext>
                  </a:extLst>
                </a:gridCol>
                <a:gridCol w="496888">
                  <a:extLst>
                    <a:ext uri="{9D8B030D-6E8A-4147-A177-3AD203B41FA5}">
                      <a16:colId xmlns:a16="http://schemas.microsoft.com/office/drawing/2014/main" val="20005"/>
                    </a:ext>
                  </a:extLst>
                </a:gridCol>
              </a:tblGrid>
              <a:tr h="458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nsolas" panose="020B0609020204030204" pitchFamily="49" charset="0"/>
                        </a:rPr>
                        <a:t>1</a:t>
                      </a:r>
                      <a:endParaRPr kumimoji="0" lang="ru-RU" sz="2400" b="0" i="0" u="none" strike="noStrike" cap="none" normalizeH="0" baseline="0" dirty="0">
                        <a:ln>
                          <a:noFill/>
                        </a:ln>
                        <a:solidFill>
                          <a:schemeClr val="tx1"/>
                        </a:solidFill>
                        <a:effectLst/>
                        <a:latin typeface="Consolas" panose="020B0609020204030204" pitchFamily="49" charset="0"/>
                      </a:endParaRP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5</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4</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3</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2</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nsolas" panose="020B0609020204030204" pitchFamily="49" charset="0"/>
                        </a:rPr>
                        <a:t>6</a:t>
                      </a:r>
                      <a:endParaRPr kumimoji="0" lang="ru-RU" sz="2400" b="0" i="0" u="none" strike="noStrike" cap="none" normalizeH="0" baseline="0" dirty="0">
                        <a:ln>
                          <a:noFill/>
                        </a:ln>
                        <a:solidFill>
                          <a:schemeClr val="tx1"/>
                        </a:solidFill>
                        <a:effectLst/>
                        <a:latin typeface="Consolas" panose="020B0609020204030204" pitchFamily="49" charset="0"/>
                      </a:endParaRP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bl>
          </a:graphicData>
        </a:graphic>
      </p:graphicFrame>
      <p:graphicFrame>
        <p:nvGraphicFramePr>
          <p:cNvPr id="10" name="Group 185">
            <a:extLst>
              <a:ext uri="{FF2B5EF4-FFF2-40B4-BE49-F238E27FC236}">
                <a16:creationId xmlns:a16="http://schemas.microsoft.com/office/drawing/2014/main" id="{FD9C6D22-2F78-8046-B844-284849560F70}"/>
              </a:ext>
            </a:extLst>
          </p:cNvPr>
          <p:cNvGraphicFramePr>
            <a:graphicFrameLocks noGrp="1"/>
          </p:cNvGraphicFramePr>
          <p:nvPr/>
        </p:nvGraphicFramePr>
        <p:xfrm>
          <a:off x="3282950" y="3914775"/>
          <a:ext cx="2981328" cy="458792"/>
        </p:xfrm>
        <a:graphic>
          <a:graphicData uri="http://schemas.openxmlformats.org/drawingml/2006/table">
            <a:tbl>
              <a:tblPr/>
              <a:tblGrid>
                <a:gridCol w="496888">
                  <a:extLst>
                    <a:ext uri="{9D8B030D-6E8A-4147-A177-3AD203B41FA5}">
                      <a16:colId xmlns:a16="http://schemas.microsoft.com/office/drawing/2014/main" val="20000"/>
                    </a:ext>
                  </a:extLst>
                </a:gridCol>
                <a:gridCol w="496888">
                  <a:extLst>
                    <a:ext uri="{9D8B030D-6E8A-4147-A177-3AD203B41FA5}">
                      <a16:colId xmlns:a16="http://schemas.microsoft.com/office/drawing/2014/main" val="20001"/>
                    </a:ext>
                  </a:extLst>
                </a:gridCol>
                <a:gridCol w="496888">
                  <a:extLst>
                    <a:ext uri="{9D8B030D-6E8A-4147-A177-3AD203B41FA5}">
                      <a16:colId xmlns:a16="http://schemas.microsoft.com/office/drawing/2014/main" val="20002"/>
                    </a:ext>
                  </a:extLst>
                </a:gridCol>
                <a:gridCol w="496888">
                  <a:extLst>
                    <a:ext uri="{9D8B030D-6E8A-4147-A177-3AD203B41FA5}">
                      <a16:colId xmlns:a16="http://schemas.microsoft.com/office/drawing/2014/main" val="20003"/>
                    </a:ext>
                  </a:extLst>
                </a:gridCol>
                <a:gridCol w="496888">
                  <a:extLst>
                    <a:ext uri="{9D8B030D-6E8A-4147-A177-3AD203B41FA5}">
                      <a16:colId xmlns:a16="http://schemas.microsoft.com/office/drawing/2014/main" val="20004"/>
                    </a:ext>
                  </a:extLst>
                </a:gridCol>
                <a:gridCol w="496888">
                  <a:extLst>
                    <a:ext uri="{9D8B030D-6E8A-4147-A177-3AD203B41FA5}">
                      <a16:colId xmlns:a16="http://schemas.microsoft.com/office/drawing/2014/main" val="20005"/>
                    </a:ext>
                  </a:extLst>
                </a:gridCol>
              </a:tblGrid>
              <a:tr h="458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nsolas" panose="020B0609020204030204" pitchFamily="49" charset="0"/>
                        </a:rPr>
                        <a:t>1</a:t>
                      </a:r>
                      <a:endParaRPr kumimoji="0" lang="ru-RU" sz="2400" b="0" i="0" u="none" strike="noStrike" cap="none" normalizeH="0" baseline="0" dirty="0">
                        <a:ln>
                          <a:noFill/>
                        </a:ln>
                        <a:solidFill>
                          <a:schemeClr val="tx1"/>
                        </a:solidFill>
                        <a:effectLst/>
                        <a:latin typeface="Consolas" panose="020B0609020204030204" pitchFamily="49" charset="0"/>
                      </a:endParaRP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2</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4</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3</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5</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nsolas" panose="020B0609020204030204" pitchFamily="49" charset="0"/>
                        </a:rPr>
                        <a:t>6</a:t>
                      </a:r>
                      <a:endParaRPr kumimoji="0" lang="ru-RU" sz="2400" b="0" i="0" u="none" strike="noStrike" cap="none" normalizeH="0" baseline="0" dirty="0">
                        <a:ln>
                          <a:noFill/>
                        </a:ln>
                        <a:solidFill>
                          <a:schemeClr val="tx1"/>
                        </a:solidFill>
                        <a:effectLst/>
                        <a:latin typeface="Consolas" panose="020B0609020204030204" pitchFamily="49" charset="0"/>
                      </a:endParaRP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bl>
          </a:graphicData>
        </a:graphic>
      </p:graphicFrame>
      <p:graphicFrame>
        <p:nvGraphicFramePr>
          <p:cNvPr id="11" name="Group 185">
            <a:extLst>
              <a:ext uri="{FF2B5EF4-FFF2-40B4-BE49-F238E27FC236}">
                <a16:creationId xmlns:a16="http://schemas.microsoft.com/office/drawing/2014/main" id="{57AC80FC-E1EC-DD4F-B6DD-1F5F01AAF206}"/>
              </a:ext>
            </a:extLst>
          </p:cNvPr>
          <p:cNvGraphicFramePr>
            <a:graphicFrameLocks noGrp="1"/>
          </p:cNvGraphicFramePr>
          <p:nvPr/>
        </p:nvGraphicFramePr>
        <p:xfrm>
          <a:off x="3282950" y="4594225"/>
          <a:ext cx="2981328" cy="458792"/>
        </p:xfrm>
        <a:graphic>
          <a:graphicData uri="http://schemas.openxmlformats.org/drawingml/2006/table">
            <a:tbl>
              <a:tblPr/>
              <a:tblGrid>
                <a:gridCol w="496888">
                  <a:extLst>
                    <a:ext uri="{9D8B030D-6E8A-4147-A177-3AD203B41FA5}">
                      <a16:colId xmlns:a16="http://schemas.microsoft.com/office/drawing/2014/main" val="20000"/>
                    </a:ext>
                  </a:extLst>
                </a:gridCol>
                <a:gridCol w="496888">
                  <a:extLst>
                    <a:ext uri="{9D8B030D-6E8A-4147-A177-3AD203B41FA5}">
                      <a16:colId xmlns:a16="http://schemas.microsoft.com/office/drawing/2014/main" val="20001"/>
                    </a:ext>
                  </a:extLst>
                </a:gridCol>
                <a:gridCol w="496888">
                  <a:extLst>
                    <a:ext uri="{9D8B030D-6E8A-4147-A177-3AD203B41FA5}">
                      <a16:colId xmlns:a16="http://schemas.microsoft.com/office/drawing/2014/main" val="20002"/>
                    </a:ext>
                  </a:extLst>
                </a:gridCol>
                <a:gridCol w="496888">
                  <a:extLst>
                    <a:ext uri="{9D8B030D-6E8A-4147-A177-3AD203B41FA5}">
                      <a16:colId xmlns:a16="http://schemas.microsoft.com/office/drawing/2014/main" val="20003"/>
                    </a:ext>
                  </a:extLst>
                </a:gridCol>
                <a:gridCol w="496888">
                  <a:extLst>
                    <a:ext uri="{9D8B030D-6E8A-4147-A177-3AD203B41FA5}">
                      <a16:colId xmlns:a16="http://schemas.microsoft.com/office/drawing/2014/main" val="20004"/>
                    </a:ext>
                  </a:extLst>
                </a:gridCol>
                <a:gridCol w="496888">
                  <a:extLst>
                    <a:ext uri="{9D8B030D-6E8A-4147-A177-3AD203B41FA5}">
                      <a16:colId xmlns:a16="http://schemas.microsoft.com/office/drawing/2014/main" val="20005"/>
                    </a:ext>
                  </a:extLst>
                </a:gridCol>
              </a:tblGrid>
              <a:tr h="458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nsolas" panose="020B0609020204030204" pitchFamily="49" charset="0"/>
                        </a:rPr>
                        <a:t>1</a:t>
                      </a:r>
                      <a:endParaRPr kumimoji="0" lang="ru-RU" sz="2400" b="0" i="0" u="none" strike="noStrike" cap="none" normalizeH="0" baseline="0" dirty="0">
                        <a:ln>
                          <a:noFill/>
                        </a:ln>
                        <a:solidFill>
                          <a:schemeClr val="tx1"/>
                        </a:solidFill>
                        <a:effectLst/>
                        <a:latin typeface="Consolas" panose="020B0609020204030204" pitchFamily="49" charset="0"/>
                      </a:endParaRP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2</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nsolas" panose="020B0609020204030204" pitchFamily="49" charset="0"/>
                        </a:rPr>
                        <a:t>3</a:t>
                      </a:r>
                      <a:endParaRPr kumimoji="0" lang="ru-RU" sz="2400" b="0" i="0" u="none" strike="noStrike" cap="none" normalizeH="0" baseline="0" dirty="0">
                        <a:ln>
                          <a:noFill/>
                        </a:ln>
                        <a:solidFill>
                          <a:schemeClr val="tx1"/>
                        </a:solidFill>
                        <a:effectLst/>
                        <a:latin typeface="Consolas" panose="020B0609020204030204" pitchFamily="49" charset="0"/>
                      </a:endParaRP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nsolas" panose="020B0609020204030204" pitchFamily="49" charset="0"/>
                        </a:rPr>
                        <a:t>4</a:t>
                      </a:r>
                      <a:endParaRPr kumimoji="0" lang="ru-RU" sz="2400" b="0" i="0" u="none" strike="noStrike" cap="none" normalizeH="0" baseline="0" dirty="0">
                        <a:ln>
                          <a:noFill/>
                        </a:ln>
                        <a:solidFill>
                          <a:schemeClr val="tx1"/>
                        </a:solidFill>
                        <a:effectLst/>
                        <a:latin typeface="Consolas" panose="020B0609020204030204" pitchFamily="49" charset="0"/>
                      </a:endParaRP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2400" b="0" i="0" u="none" strike="noStrike" cap="none" normalizeH="0" baseline="0" dirty="0">
                          <a:ln>
                            <a:noFill/>
                          </a:ln>
                          <a:solidFill>
                            <a:schemeClr val="tx1"/>
                          </a:solidFill>
                          <a:effectLst/>
                          <a:latin typeface="Consolas" panose="020B0609020204030204" pitchFamily="49" charset="0"/>
                        </a:rPr>
                        <a:t>5</a:t>
                      </a: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Consolas" panose="020B0609020204030204" pitchFamily="49" charset="0"/>
                        </a:rPr>
                        <a:t>6</a:t>
                      </a:r>
                      <a:endParaRPr kumimoji="0" lang="ru-RU" sz="2400" b="0" i="0" u="none" strike="noStrike" cap="none" normalizeH="0" baseline="0" dirty="0">
                        <a:ln>
                          <a:noFill/>
                        </a:ln>
                        <a:solidFill>
                          <a:schemeClr val="tx1"/>
                        </a:solidFill>
                        <a:effectLst/>
                        <a:latin typeface="Consolas" panose="020B0609020204030204" pitchFamily="49" charset="0"/>
                      </a:endParaRPr>
                    </a:p>
                  </a:txBody>
                  <a:tcPr marL="89998" marR="89998" marT="46516" marB="46516"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bl>
          </a:graphicData>
        </a:graphic>
      </p:graphicFrame>
      <p:grpSp>
        <p:nvGrpSpPr>
          <p:cNvPr id="3" name="Группа 20"/>
          <p:cNvGrpSpPr>
            <a:grpSpLocks/>
          </p:cNvGrpSpPr>
          <p:nvPr/>
        </p:nvGrpSpPr>
        <p:grpSpPr bwMode="auto">
          <a:xfrm>
            <a:off x="3241675" y="2513013"/>
            <a:ext cx="3054350" cy="631825"/>
            <a:chOff x="2295144" y="1673352"/>
            <a:chExt cx="3054096" cy="632460"/>
          </a:xfrm>
        </p:grpSpPr>
        <p:sp>
          <p:nvSpPr>
            <p:cNvPr id="62544" name="Овал 11"/>
            <p:cNvSpPr>
              <a:spLocks noChangeArrowheads="1"/>
            </p:cNvSpPr>
            <p:nvPr/>
          </p:nvSpPr>
          <p:spPr bwMode="auto">
            <a:xfrm>
              <a:off x="2295144" y="1673352"/>
              <a:ext cx="566928" cy="566928"/>
            </a:xfrm>
            <a:prstGeom prst="ellipse">
              <a:avLst/>
            </a:prstGeom>
            <a:noFill/>
            <a:ln w="1270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62545" name="Овал 12"/>
            <p:cNvSpPr>
              <a:spLocks noChangeArrowheads="1"/>
            </p:cNvSpPr>
            <p:nvPr/>
          </p:nvSpPr>
          <p:spPr bwMode="auto">
            <a:xfrm>
              <a:off x="4782312" y="1673352"/>
              <a:ext cx="566928" cy="566928"/>
            </a:xfrm>
            <a:prstGeom prst="ellipse">
              <a:avLst/>
            </a:prstGeom>
            <a:noFill/>
            <a:ln w="1270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62546" name="Полилиния 13"/>
            <p:cNvSpPr>
              <a:spLocks noChangeArrowheads="1"/>
            </p:cNvSpPr>
            <p:nvPr/>
          </p:nvSpPr>
          <p:spPr bwMode="auto">
            <a:xfrm>
              <a:off x="2770632" y="2157984"/>
              <a:ext cx="2093976" cy="147828"/>
            </a:xfrm>
            <a:custGeom>
              <a:avLst/>
              <a:gdLst>
                <a:gd name="T0" fmla="*/ 0 w 2093976"/>
                <a:gd name="T1" fmla="*/ 0 h 147828"/>
                <a:gd name="T2" fmla="*/ 1051560 w 2093976"/>
                <a:gd name="T3" fmla="*/ 146304 h 147828"/>
                <a:gd name="T4" fmla="*/ 2093976 w 2093976"/>
                <a:gd name="T5" fmla="*/ 9144 h 147828"/>
                <a:gd name="T6" fmla="*/ 0 60000 65536"/>
                <a:gd name="T7" fmla="*/ 0 60000 65536"/>
                <a:gd name="T8" fmla="*/ 0 60000 65536"/>
                <a:gd name="T9" fmla="*/ 0 w 2093976"/>
                <a:gd name="T10" fmla="*/ 0 h 147828"/>
                <a:gd name="T11" fmla="*/ 2093976 w 2093976"/>
                <a:gd name="T12" fmla="*/ 147828 h 147828"/>
              </a:gdLst>
              <a:ahLst/>
              <a:cxnLst>
                <a:cxn ang="T6">
                  <a:pos x="T0" y="T1"/>
                </a:cxn>
                <a:cxn ang="T7">
                  <a:pos x="T2" y="T3"/>
                </a:cxn>
                <a:cxn ang="T8">
                  <a:pos x="T4" y="T5"/>
                </a:cxn>
              </a:cxnLst>
              <a:rect l="T9" t="T10" r="T11" b="T12"/>
              <a:pathLst>
                <a:path w="2093976" h="147828">
                  <a:moveTo>
                    <a:pt x="0" y="0"/>
                  </a:moveTo>
                  <a:cubicBezTo>
                    <a:pt x="351282" y="72390"/>
                    <a:pt x="702564" y="144780"/>
                    <a:pt x="1051560" y="146304"/>
                  </a:cubicBezTo>
                  <a:cubicBezTo>
                    <a:pt x="1400556" y="147828"/>
                    <a:pt x="1747266" y="78486"/>
                    <a:pt x="2093976" y="9144"/>
                  </a:cubicBezTo>
                </a:path>
              </a:pathLst>
            </a:custGeom>
            <a:noFill/>
            <a:ln w="12700" algn="ctr">
              <a:solidFill>
                <a:srgbClr val="FF0000"/>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 name="Группа 21"/>
          <p:cNvGrpSpPr>
            <a:grpSpLocks/>
          </p:cNvGrpSpPr>
          <p:nvPr/>
        </p:nvGrpSpPr>
        <p:grpSpPr bwMode="auto">
          <a:xfrm>
            <a:off x="3735388" y="3184525"/>
            <a:ext cx="2066925" cy="631825"/>
            <a:chOff x="2779776" y="2359152"/>
            <a:chExt cx="2066544" cy="630936"/>
          </a:xfrm>
        </p:grpSpPr>
        <p:sp>
          <p:nvSpPr>
            <p:cNvPr id="62541" name="Овал 14"/>
            <p:cNvSpPr>
              <a:spLocks noChangeArrowheads="1"/>
            </p:cNvSpPr>
            <p:nvPr/>
          </p:nvSpPr>
          <p:spPr bwMode="auto">
            <a:xfrm>
              <a:off x="2779776" y="2359152"/>
              <a:ext cx="566928" cy="566928"/>
            </a:xfrm>
            <a:prstGeom prst="ellipse">
              <a:avLst/>
            </a:prstGeom>
            <a:noFill/>
            <a:ln w="1270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62542" name="Овал 15"/>
            <p:cNvSpPr>
              <a:spLocks noChangeArrowheads="1"/>
            </p:cNvSpPr>
            <p:nvPr/>
          </p:nvSpPr>
          <p:spPr bwMode="auto">
            <a:xfrm>
              <a:off x="4279392" y="2359152"/>
              <a:ext cx="566928" cy="566928"/>
            </a:xfrm>
            <a:prstGeom prst="ellipse">
              <a:avLst/>
            </a:prstGeom>
            <a:noFill/>
            <a:ln w="1270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62543" name="Полилиния 16"/>
            <p:cNvSpPr>
              <a:spLocks noChangeArrowheads="1"/>
            </p:cNvSpPr>
            <p:nvPr/>
          </p:nvSpPr>
          <p:spPr bwMode="auto">
            <a:xfrm>
              <a:off x="3163824" y="2900172"/>
              <a:ext cx="1307592" cy="89916"/>
            </a:xfrm>
            <a:custGeom>
              <a:avLst/>
              <a:gdLst>
                <a:gd name="T0" fmla="*/ 0 w 2093976"/>
                <a:gd name="T1" fmla="*/ 0 h 147828"/>
                <a:gd name="T2" fmla="*/ 1 w 2093976"/>
                <a:gd name="T3" fmla="*/ 1 h 147828"/>
                <a:gd name="T4" fmla="*/ 1 w 2093976"/>
                <a:gd name="T5" fmla="*/ 1 h 147828"/>
                <a:gd name="T6" fmla="*/ 0 60000 65536"/>
                <a:gd name="T7" fmla="*/ 0 60000 65536"/>
                <a:gd name="T8" fmla="*/ 0 60000 65536"/>
                <a:gd name="T9" fmla="*/ 0 w 2093976"/>
                <a:gd name="T10" fmla="*/ 0 h 147828"/>
                <a:gd name="T11" fmla="*/ 2093976 w 2093976"/>
                <a:gd name="T12" fmla="*/ 147828 h 147828"/>
              </a:gdLst>
              <a:ahLst/>
              <a:cxnLst>
                <a:cxn ang="T6">
                  <a:pos x="T0" y="T1"/>
                </a:cxn>
                <a:cxn ang="T7">
                  <a:pos x="T2" y="T3"/>
                </a:cxn>
                <a:cxn ang="T8">
                  <a:pos x="T4" y="T5"/>
                </a:cxn>
              </a:cxnLst>
              <a:rect l="T9" t="T10" r="T11" b="T12"/>
              <a:pathLst>
                <a:path w="2093976" h="147828">
                  <a:moveTo>
                    <a:pt x="0" y="0"/>
                  </a:moveTo>
                  <a:cubicBezTo>
                    <a:pt x="351282" y="72390"/>
                    <a:pt x="702564" y="144780"/>
                    <a:pt x="1051560" y="146304"/>
                  </a:cubicBezTo>
                  <a:cubicBezTo>
                    <a:pt x="1400556" y="147828"/>
                    <a:pt x="1747266" y="78486"/>
                    <a:pt x="2093976" y="9144"/>
                  </a:cubicBezTo>
                </a:path>
              </a:pathLst>
            </a:custGeom>
            <a:noFill/>
            <a:ln w="12700" algn="ctr">
              <a:solidFill>
                <a:srgbClr val="FF0000"/>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 name="Группа 22"/>
          <p:cNvGrpSpPr>
            <a:grpSpLocks/>
          </p:cNvGrpSpPr>
          <p:nvPr/>
        </p:nvGrpSpPr>
        <p:grpSpPr bwMode="auto">
          <a:xfrm>
            <a:off x="4243388" y="3867150"/>
            <a:ext cx="1050925" cy="677863"/>
            <a:chOff x="3291840" y="3044952"/>
            <a:chExt cx="1051560" cy="678180"/>
          </a:xfrm>
        </p:grpSpPr>
        <p:sp>
          <p:nvSpPr>
            <p:cNvPr id="62538" name="Овал 17"/>
            <p:cNvSpPr>
              <a:spLocks noChangeArrowheads="1"/>
            </p:cNvSpPr>
            <p:nvPr/>
          </p:nvSpPr>
          <p:spPr bwMode="auto">
            <a:xfrm>
              <a:off x="3291840" y="3044952"/>
              <a:ext cx="566928" cy="566928"/>
            </a:xfrm>
            <a:prstGeom prst="ellipse">
              <a:avLst/>
            </a:prstGeom>
            <a:noFill/>
            <a:ln w="1270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62539" name="Овал 18"/>
            <p:cNvSpPr>
              <a:spLocks noChangeArrowheads="1"/>
            </p:cNvSpPr>
            <p:nvPr/>
          </p:nvSpPr>
          <p:spPr bwMode="auto">
            <a:xfrm>
              <a:off x="3776472" y="3044952"/>
              <a:ext cx="566928" cy="566928"/>
            </a:xfrm>
            <a:prstGeom prst="ellipse">
              <a:avLst/>
            </a:prstGeom>
            <a:noFill/>
            <a:ln w="1270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62540" name="Полилиния 19"/>
            <p:cNvSpPr>
              <a:spLocks noChangeArrowheads="1"/>
            </p:cNvSpPr>
            <p:nvPr/>
          </p:nvSpPr>
          <p:spPr bwMode="auto">
            <a:xfrm>
              <a:off x="3666744" y="3575304"/>
              <a:ext cx="301752" cy="147828"/>
            </a:xfrm>
            <a:custGeom>
              <a:avLst/>
              <a:gdLst>
                <a:gd name="T0" fmla="*/ 0 w 2093976"/>
                <a:gd name="T1" fmla="*/ 0 h 147828"/>
                <a:gd name="T2" fmla="*/ 0 w 2093976"/>
                <a:gd name="T3" fmla="*/ 146304 h 147828"/>
                <a:gd name="T4" fmla="*/ 0 w 2093976"/>
                <a:gd name="T5" fmla="*/ 9144 h 147828"/>
                <a:gd name="T6" fmla="*/ 0 60000 65536"/>
                <a:gd name="T7" fmla="*/ 0 60000 65536"/>
                <a:gd name="T8" fmla="*/ 0 60000 65536"/>
                <a:gd name="T9" fmla="*/ 0 w 2093976"/>
                <a:gd name="T10" fmla="*/ 0 h 147828"/>
                <a:gd name="T11" fmla="*/ 2093976 w 2093976"/>
                <a:gd name="T12" fmla="*/ 147828 h 147828"/>
              </a:gdLst>
              <a:ahLst/>
              <a:cxnLst>
                <a:cxn ang="T6">
                  <a:pos x="T0" y="T1"/>
                </a:cxn>
                <a:cxn ang="T7">
                  <a:pos x="T2" y="T3"/>
                </a:cxn>
                <a:cxn ang="T8">
                  <a:pos x="T4" y="T5"/>
                </a:cxn>
              </a:cxnLst>
              <a:rect l="T9" t="T10" r="T11" b="T12"/>
              <a:pathLst>
                <a:path w="2093976" h="147828">
                  <a:moveTo>
                    <a:pt x="0" y="0"/>
                  </a:moveTo>
                  <a:cubicBezTo>
                    <a:pt x="351282" y="72390"/>
                    <a:pt x="702564" y="144780"/>
                    <a:pt x="1051560" y="146304"/>
                  </a:cubicBezTo>
                  <a:cubicBezTo>
                    <a:pt x="1400556" y="147828"/>
                    <a:pt x="1747266" y="78486"/>
                    <a:pt x="2093976" y="9144"/>
                  </a:cubicBezTo>
                </a:path>
              </a:pathLst>
            </a:custGeom>
            <a:noFill/>
            <a:ln w="12700" algn="ctr">
              <a:solidFill>
                <a:srgbClr val="FF0000"/>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 name="Group 55"/>
          <p:cNvGrpSpPr>
            <a:grpSpLocks/>
          </p:cNvGrpSpPr>
          <p:nvPr/>
        </p:nvGrpSpPr>
        <p:grpSpPr bwMode="auto">
          <a:xfrm>
            <a:off x="1108075" y="4992688"/>
            <a:ext cx="6761163" cy="1052512"/>
            <a:chOff x="526" y="4254"/>
            <a:chExt cx="4259" cy="663"/>
          </a:xfrm>
        </p:grpSpPr>
        <p:sp>
          <p:nvSpPr>
            <p:cNvPr id="25" name="Text Box 56">
              <a:extLst>
                <a:ext uri="{FF2B5EF4-FFF2-40B4-BE49-F238E27FC236}">
                  <a16:creationId xmlns:a16="http://schemas.microsoft.com/office/drawing/2014/main" id="{65A14BA9-6F1B-C343-8BBC-98445F2B51D6}"/>
                </a:ext>
              </a:extLst>
            </p:cNvPr>
            <p:cNvSpPr txBox="1">
              <a:spLocks noChangeArrowheads="1"/>
            </p:cNvSpPr>
            <p:nvPr/>
          </p:nvSpPr>
          <p:spPr bwMode="auto">
            <a:xfrm>
              <a:off x="782" y="4394"/>
              <a:ext cx="4003" cy="523"/>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marL="182563" indent="-182563">
                <a:spcBef>
                  <a:spcPct val="50000"/>
                </a:spcBef>
                <a:defRPr/>
              </a:pPr>
              <a:r>
                <a:rPr lang="ru-RU" sz="2400" b="1" dirty="0">
                  <a:latin typeface="+mj-lt"/>
                </a:rPr>
                <a:t>  </a:t>
              </a:r>
              <a:r>
                <a:rPr lang="en-US" sz="2400" b="1" dirty="0">
                  <a:solidFill>
                    <a:srgbClr val="333399"/>
                  </a:solidFill>
                  <a:latin typeface="+mj-lt"/>
                  <a:cs typeface="Courier New" pitchFamily="49" charset="0"/>
                </a:rPr>
                <a:t>N</a:t>
              </a:r>
              <a:r>
                <a:rPr lang="en-US" sz="2400" b="1" dirty="0">
                  <a:latin typeface="+mj-lt"/>
                </a:rPr>
                <a:t> </a:t>
              </a:r>
              <a:r>
                <a:rPr lang="az-Latn-AZ" sz="2400" b="1" dirty="0">
                  <a:latin typeface="+mj-lt"/>
                </a:rPr>
                <a:t>elementli massiv üçün yalnız </a:t>
              </a:r>
              <a:r>
                <a:rPr lang="en-US" sz="2400" b="1" dirty="0">
                  <a:solidFill>
                    <a:srgbClr val="333399"/>
                  </a:solidFill>
                  <a:latin typeface="+mj-lt"/>
                  <a:cs typeface="Courier New" pitchFamily="49" charset="0"/>
                </a:rPr>
                <a:t>N/2</a:t>
              </a:r>
              <a:r>
                <a:rPr lang="en-US" sz="2400" b="1" dirty="0">
                  <a:latin typeface="+mj-lt"/>
                </a:rPr>
                <a:t> </a:t>
              </a:r>
              <a:r>
                <a:rPr lang="az-Latn-AZ" sz="2400" b="1" dirty="0">
                  <a:latin typeface="+mj-lt"/>
                </a:rPr>
                <a:t>yerdəyişmə lazımdır</a:t>
              </a:r>
              <a:r>
                <a:rPr lang="ru-RU" sz="2400" b="1" dirty="0">
                  <a:latin typeface="+mj-lt"/>
                </a:rPr>
                <a:t>!</a:t>
              </a:r>
            </a:p>
          </p:txBody>
        </p:sp>
        <p:sp>
          <p:nvSpPr>
            <p:cNvPr id="62537" name="Oval 57"/>
            <p:cNvSpPr>
              <a:spLocks noChangeArrowheads="1"/>
            </p:cNvSpPr>
            <p:nvPr/>
          </p:nvSpPr>
          <p:spPr bwMode="auto">
            <a:xfrm>
              <a:off x="526" y="4254"/>
              <a:ext cx="409" cy="418"/>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a:spcBef>
                  <a:spcPct val="0"/>
                </a:spcBef>
                <a:buFontTx/>
                <a:buNone/>
              </a:pPr>
              <a:r>
                <a:rPr lang="ru-RU" altLang="ru-RU" sz="4400" b="1">
                  <a:solidFill>
                    <a:schemeClr val="bg1"/>
                  </a:solidFill>
                  <a:latin typeface="Arial Black" panose="020B0A040201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500"/>
                                        <p:tgtEl>
                                          <p:spTgt spid="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Заголовок 1"/>
          <p:cNvSpPr>
            <a:spLocks noGrp="1" noChangeArrowheads="1"/>
          </p:cNvSpPr>
          <p:nvPr>
            <p:ph type="title"/>
          </p:nvPr>
        </p:nvSpPr>
        <p:spPr>
          <a:xfrm>
            <a:off x="311150" y="301625"/>
            <a:ext cx="8375650" cy="471488"/>
          </a:xfrm>
        </p:spPr>
        <p:txBody>
          <a:bodyPr/>
          <a:lstStyle/>
          <a:p>
            <a:r>
              <a:rPr lang="az-Latn-AZ" altLang="ru-RU" b="1" dirty="0">
                <a:latin typeface="Consolas" panose="020B0609020204030204" pitchFamily="49" charset="0"/>
              </a:rPr>
              <a:t>S</a:t>
            </a:r>
            <a:r>
              <a:rPr lang="en-US" altLang="ru-RU" b="1" dirty="0" err="1">
                <a:latin typeface="Consolas" panose="020B0609020204030204" pitchFamily="49" charset="0"/>
              </a:rPr>
              <a:t>ürətli</a:t>
            </a:r>
            <a:r>
              <a:rPr lang="en-US" altLang="ru-RU" b="1" dirty="0">
                <a:latin typeface="Consolas" panose="020B0609020204030204" pitchFamily="49" charset="0"/>
              </a:rPr>
              <a:t> </a:t>
            </a:r>
            <a:r>
              <a:rPr lang="en-US" altLang="ru-RU" b="1" dirty="0" err="1">
                <a:latin typeface="Consolas" panose="020B0609020204030204" pitchFamily="49" charset="0"/>
              </a:rPr>
              <a:t>çeşidləmə</a:t>
            </a:r>
            <a:endParaRPr lang="ru-RU" altLang="ru-RU" b="1" dirty="0"/>
          </a:p>
        </p:txBody>
      </p:sp>
      <p:sp>
        <p:nvSpPr>
          <p:cNvPr id="5" name="Прямоугольник 29"/>
          <p:cNvSpPr>
            <a:spLocks noChangeArrowheads="1"/>
          </p:cNvSpPr>
          <p:nvPr/>
        </p:nvSpPr>
        <p:spPr bwMode="auto">
          <a:xfrm>
            <a:off x="296863" y="1112838"/>
            <a:ext cx="8850312"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dirty="0">
                <a:solidFill>
                  <a:srgbClr val="333399"/>
                </a:solidFill>
                <a:latin typeface="Consolas" panose="020B0609020204030204" pitchFamily="49" charset="0"/>
              </a:rPr>
              <a:t>Addım </a:t>
            </a:r>
            <a:r>
              <a:rPr lang="ru-RU" altLang="ru-RU" sz="2400" b="1" dirty="0">
                <a:solidFill>
                  <a:srgbClr val="333399"/>
                </a:solidFill>
                <a:latin typeface="Consolas" panose="020B0609020204030204" pitchFamily="49" charset="0"/>
              </a:rPr>
              <a:t>2</a:t>
            </a:r>
            <a:r>
              <a:rPr lang="ru-RU" altLang="ru-RU" sz="2400" dirty="0">
                <a:solidFill>
                  <a:schemeClr val="tx1"/>
                </a:solidFill>
                <a:latin typeface="Consolas" panose="020B0609020204030204" pitchFamily="49" charset="0"/>
              </a:rPr>
              <a:t>:</a:t>
            </a:r>
            <a:r>
              <a:rPr lang="ru-RU" altLang="ru-RU" sz="2400" dirty="0">
                <a:solidFill>
                  <a:srgbClr val="3333FF"/>
                </a:solidFill>
                <a:latin typeface="Consolas" panose="020B0609020204030204" pitchFamily="49" charset="0"/>
              </a:rPr>
              <a:t> </a:t>
            </a:r>
            <a:r>
              <a:rPr lang="az-Latn-AZ" altLang="ru-RU" sz="2400" dirty="0">
                <a:solidFill>
                  <a:srgbClr val="000000"/>
                </a:solidFill>
                <a:latin typeface="Consolas" panose="020B0609020204030204" pitchFamily="49" charset="0"/>
              </a:rPr>
              <a:t>Elementlərin yerlərini aşağdakı qayda ilə </a:t>
            </a:r>
          </a:p>
          <a:p>
            <a:pPr eaLnBrk="1" hangingPunct="1">
              <a:spcBef>
                <a:spcPct val="0"/>
              </a:spcBef>
              <a:buFontTx/>
              <a:buNone/>
            </a:pPr>
            <a:r>
              <a:rPr lang="az-Latn-AZ" altLang="ru-RU" sz="2400" dirty="0">
                <a:solidFill>
                  <a:srgbClr val="000000"/>
                </a:solidFill>
                <a:latin typeface="Consolas" panose="020B0609020204030204" pitchFamily="49" charset="0"/>
              </a:rPr>
              <a:t>dəyişdirin</a:t>
            </a:r>
            <a:r>
              <a:rPr lang="ru-RU" altLang="ru-RU" sz="2400" dirty="0">
                <a:solidFill>
                  <a:srgbClr val="000000"/>
                </a:solidFill>
                <a:latin typeface="Consolas" panose="020B0609020204030204" pitchFamily="49" charset="0"/>
              </a:rPr>
              <a:t>: </a:t>
            </a:r>
            <a:r>
              <a:rPr lang="en-US" altLang="ru-RU" sz="2400" dirty="0">
                <a:solidFill>
                  <a:srgbClr val="000000"/>
                </a:solidFill>
                <a:latin typeface="Consolas" panose="020B0609020204030204" pitchFamily="49" charset="0"/>
              </a:rPr>
              <a:t/>
            </a:r>
            <a:br>
              <a:rPr lang="en-US" altLang="ru-RU" sz="2400" dirty="0">
                <a:solidFill>
                  <a:srgbClr val="000000"/>
                </a:solidFill>
                <a:latin typeface="Consolas" panose="020B0609020204030204" pitchFamily="49" charset="0"/>
              </a:rPr>
            </a:br>
            <a:endParaRPr lang="en-US" altLang="ru-RU" sz="2400" dirty="0">
              <a:solidFill>
                <a:srgbClr val="000000"/>
              </a:solidFill>
              <a:latin typeface="Consolas" panose="020B0609020204030204" pitchFamily="49" charset="0"/>
            </a:endParaRPr>
          </a:p>
          <a:p>
            <a:pPr eaLnBrk="1" hangingPunct="1">
              <a:spcBef>
                <a:spcPct val="0"/>
              </a:spcBef>
              <a:buFontTx/>
              <a:buNone/>
            </a:pPr>
            <a:r>
              <a:rPr lang="az-Latn-AZ" altLang="ru-RU" sz="2400" dirty="0">
                <a:solidFill>
                  <a:srgbClr val="000000"/>
                </a:solidFill>
                <a:latin typeface="Consolas" panose="020B0609020204030204" pitchFamily="49" charset="0"/>
              </a:rPr>
              <a:t>çeşidləmə zamanı elementlər öz sahəsindən kənara </a:t>
            </a:r>
          </a:p>
          <a:p>
            <a:pPr eaLnBrk="1" hangingPunct="1">
              <a:spcBef>
                <a:spcPct val="0"/>
              </a:spcBef>
              <a:buFontTx/>
              <a:buNone/>
            </a:pPr>
            <a:r>
              <a:rPr lang="az-Latn-AZ" altLang="ru-RU" sz="2400" dirty="0">
                <a:solidFill>
                  <a:srgbClr val="000000"/>
                </a:solidFill>
                <a:latin typeface="Consolas" panose="020B0609020204030204" pitchFamily="49" charset="0"/>
              </a:rPr>
              <a:t>çıxmır!</a:t>
            </a:r>
            <a:r>
              <a:rPr lang="ru-RU" altLang="ru-RU" sz="2400" dirty="0">
                <a:solidFill>
                  <a:srgbClr val="000000"/>
                </a:solidFill>
                <a:latin typeface="Consolas" panose="020B0609020204030204" pitchFamily="49" charset="0"/>
              </a:rPr>
              <a:t>!</a:t>
            </a:r>
            <a:endParaRPr lang="ru-RU" altLang="ru-RU" sz="1800" dirty="0">
              <a:solidFill>
                <a:schemeClr val="tx1"/>
              </a:solidFill>
              <a:latin typeface="Consolas" panose="020B0609020204030204" pitchFamily="49" charset="0"/>
            </a:endParaRPr>
          </a:p>
        </p:txBody>
      </p:sp>
      <p:sp>
        <p:nvSpPr>
          <p:cNvPr id="6" name="Прямоугольник 30"/>
          <p:cNvSpPr>
            <a:spLocks noChangeArrowheads="1"/>
          </p:cNvSpPr>
          <p:nvPr/>
        </p:nvSpPr>
        <p:spPr bwMode="auto">
          <a:xfrm>
            <a:off x="296863" y="722313"/>
            <a:ext cx="8680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a:solidFill>
                  <a:srgbClr val="333399"/>
                </a:solidFill>
                <a:latin typeface="Consolas" panose="020B0609020204030204" pitchFamily="49" charset="0"/>
              </a:rPr>
              <a:t>Addım </a:t>
            </a:r>
            <a:r>
              <a:rPr lang="ru-RU" altLang="ru-RU" sz="2400" b="1">
                <a:solidFill>
                  <a:srgbClr val="333399"/>
                </a:solidFill>
                <a:latin typeface="Consolas" panose="020B0609020204030204" pitchFamily="49" charset="0"/>
              </a:rPr>
              <a:t>1</a:t>
            </a:r>
            <a:r>
              <a:rPr lang="ru-RU" altLang="ru-RU" sz="2400">
                <a:solidFill>
                  <a:schemeClr val="tx1"/>
                </a:solidFill>
                <a:latin typeface="Consolas" panose="020B0609020204030204" pitchFamily="49" charset="0"/>
              </a:rPr>
              <a:t>:</a:t>
            </a:r>
            <a:r>
              <a:rPr lang="ru-RU" altLang="ru-RU" sz="2400">
                <a:solidFill>
                  <a:srgbClr val="3333FF"/>
                </a:solidFill>
                <a:latin typeface="Consolas" panose="020B0609020204030204" pitchFamily="49" charset="0"/>
              </a:rPr>
              <a:t> </a:t>
            </a:r>
            <a:r>
              <a:rPr lang="en-US" altLang="ru-RU" sz="2400">
                <a:solidFill>
                  <a:srgbClr val="000000"/>
                </a:solidFill>
                <a:latin typeface="Consolas" panose="020B0609020204030204" pitchFamily="49" charset="0"/>
              </a:rPr>
              <a:t>Massivin hər hansı bir </a:t>
            </a:r>
            <a:r>
              <a:rPr lang="en-US" altLang="ru-RU" sz="2400" b="1">
                <a:solidFill>
                  <a:srgbClr val="000000"/>
                </a:solidFill>
                <a:latin typeface="Consolas" panose="020B0609020204030204" pitchFamily="49" charset="0"/>
              </a:rPr>
              <a:t>X</a:t>
            </a:r>
            <a:r>
              <a:rPr lang="en-US" altLang="ru-RU" sz="2400">
                <a:solidFill>
                  <a:srgbClr val="000000"/>
                </a:solidFill>
                <a:latin typeface="Consolas" panose="020B0609020204030204" pitchFamily="49" charset="0"/>
              </a:rPr>
              <a:t> elementini seçin</a:t>
            </a:r>
            <a:endParaRPr lang="ru-RU" altLang="ru-RU" sz="1800">
              <a:solidFill>
                <a:schemeClr val="tx1"/>
              </a:solidFill>
              <a:latin typeface="Consolas" panose="020B0609020204030204" pitchFamily="49" charset="0"/>
            </a:endParaRPr>
          </a:p>
        </p:txBody>
      </p:sp>
      <p:graphicFrame>
        <p:nvGraphicFramePr>
          <p:cNvPr id="7" name="Таблица 6"/>
          <p:cNvGraphicFramePr>
            <a:graphicFrameLocks noGrp="1"/>
          </p:cNvGraphicFramePr>
          <p:nvPr/>
        </p:nvGraphicFramePr>
        <p:xfrm>
          <a:off x="2503488" y="1692275"/>
          <a:ext cx="6062662" cy="457200"/>
        </p:xfrm>
        <a:graphic>
          <a:graphicData uri="http://schemas.openxmlformats.org/drawingml/2006/table">
            <a:tbl>
              <a:tblPr/>
              <a:tblGrid>
                <a:gridCol w="3048000">
                  <a:extLst>
                    <a:ext uri="{9D8B030D-6E8A-4147-A177-3AD203B41FA5}">
                      <a16:colId xmlns:a16="http://schemas.microsoft.com/office/drawing/2014/main" val="956834485"/>
                    </a:ext>
                  </a:extLst>
                </a:gridCol>
                <a:gridCol w="3014662">
                  <a:extLst>
                    <a:ext uri="{9D8B030D-6E8A-4147-A177-3AD203B41FA5}">
                      <a16:colId xmlns:a16="http://schemas.microsoft.com/office/drawing/2014/main" val="984839589"/>
                    </a:ext>
                  </a:extLst>
                </a:gridCol>
              </a:tblGrid>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A[i] &lt;= X</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marL="91428" marR="91428"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A[</a:t>
                      </a:r>
                      <a:r>
                        <a:rPr kumimoji="0" lang="en-US" altLang="en-US" sz="2400" b="1" i="0" u="none" strike="noStrike" cap="none" normalizeH="0" baseline="0" dirty="0" err="1">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i</a:t>
                      </a:r>
                      <a:r>
                        <a:rPr kumimoji="0" lang="en-US" altLang="en-US" sz="2400" b="1" i="0" u="none" strike="noStrike" cap="none" normalizeH="0" baseline="0" dirty="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 &gt;= X</a:t>
                      </a:r>
                    </a:p>
                  </a:txBody>
                  <a:tcPr marL="91428" marR="91428"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2868799741"/>
                  </a:ext>
                </a:extLst>
              </a:tr>
            </a:tbl>
          </a:graphicData>
        </a:graphic>
      </p:graphicFrame>
      <p:sp>
        <p:nvSpPr>
          <p:cNvPr id="8" name="Прямоугольник 32"/>
          <p:cNvSpPr>
            <a:spLocks noChangeArrowheads="1"/>
          </p:cNvSpPr>
          <p:nvPr/>
        </p:nvSpPr>
        <p:spPr bwMode="auto">
          <a:xfrm>
            <a:off x="293688" y="2992438"/>
            <a:ext cx="8223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a:solidFill>
                  <a:srgbClr val="333399"/>
                </a:solidFill>
                <a:latin typeface="Consolas" panose="020B0609020204030204" pitchFamily="49" charset="0"/>
              </a:rPr>
              <a:t>Addım </a:t>
            </a:r>
            <a:r>
              <a:rPr lang="ru-RU" altLang="ru-RU" sz="2400" b="1">
                <a:solidFill>
                  <a:srgbClr val="333399"/>
                </a:solidFill>
                <a:latin typeface="Consolas" panose="020B0609020204030204" pitchFamily="49" charset="0"/>
              </a:rPr>
              <a:t>3</a:t>
            </a:r>
            <a:r>
              <a:rPr lang="ru-RU" altLang="ru-RU" sz="2400">
                <a:solidFill>
                  <a:schemeClr val="tx1"/>
                </a:solidFill>
                <a:latin typeface="Consolas" panose="020B0609020204030204" pitchFamily="49" charset="0"/>
              </a:rPr>
              <a:t>:</a:t>
            </a:r>
            <a:r>
              <a:rPr lang="ru-RU" altLang="ru-RU" sz="2400">
                <a:solidFill>
                  <a:srgbClr val="3333FF"/>
                </a:solidFill>
                <a:latin typeface="Consolas" panose="020B0609020204030204" pitchFamily="49" charset="0"/>
              </a:rPr>
              <a:t> </a:t>
            </a:r>
            <a:r>
              <a:rPr lang="az-Latn-AZ" altLang="ru-RU" sz="2400">
                <a:solidFill>
                  <a:srgbClr val="000000"/>
                </a:solidFill>
                <a:latin typeface="Consolas" panose="020B0609020204030204" pitchFamily="49" charset="0"/>
              </a:rPr>
              <a:t>Alınmış iki sahəni çeşidləmək lazımdır</a:t>
            </a:r>
            <a:endParaRPr lang="en-US" altLang="ru-RU" sz="2400">
              <a:solidFill>
                <a:srgbClr val="000000"/>
              </a:solidFill>
              <a:latin typeface="Consolas" panose="020B0609020204030204" pitchFamily="49" charset="0"/>
            </a:endParaRPr>
          </a:p>
        </p:txBody>
      </p:sp>
      <p:sp>
        <p:nvSpPr>
          <p:cNvPr id="9" name="Прямоугольник 8">
            <a:extLst>
              <a:ext uri="{FF2B5EF4-FFF2-40B4-BE49-F238E27FC236}">
                <a16:creationId xmlns:a16="http://schemas.microsoft.com/office/drawing/2014/main" id="{02BA3C3A-CC21-E344-9130-1EA86D64F620}"/>
              </a:ext>
            </a:extLst>
          </p:cNvPr>
          <p:cNvSpPr/>
          <p:nvPr/>
        </p:nvSpPr>
        <p:spPr>
          <a:xfrm>
            <a:off x="184150" y="3524250"/>
            <a:ext cx="4689475" cy="831850"/>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algn="ctr" eaLnBrk="1" hangingPunct="1">
              <a:defRPr/>
            </a:pPr>
            <a:r>
              <a:rPr lang="en-GB" sz="2400" dirty="0" err="1">
                <a:latin typeface="+mj-lt"/>
              </a:rPr>
              <a:t>Parçala</a:t>
            </a:r>
            <a:r>
              <a:rPr lang="en-GB" sz="2400" dirty="0">
                <a:latin typeface="+mj-lt"/>
              </a:rPr>
              <a:t> </a:t>
            </a:r>
            <a:r>
              <a:rPr lang="en-GB" sz="2400" dirty="0" err="1">
                <a:latin typeface="+mj-lt"/>
              </a:rPr>
              <a:t>və</a:t>
            </a:r>
            <a:r>
              <a:rPr lang="en-GB" sz="2400" dirty="0">
                <a:latin typeface="+mj-lt"/>
              </a:rPr>
              <a:t> </a:t>
            </a:r>
            <a:r>
              <a:rPr lang="en-GB" sz="2400" dirty="0" err="1">
                <a:latin typeface="+mj-lt"/>
              </a:rPr>
              <a:t>idarə</a:t>
            </a:r>
            <a:r>
              <a:rPr lang="en-GB" sz="2400" dirty="0">
                <a:latin typeface="+mj-lt"/>
              </a:rPr>
              <a:t> et</a:t>
            </a:r>
          </a:p>
          <a:p>
            <a:pPr algn="ctr" eaLnBrk="1" hangingPunct="1">
              <a:defRPr/>
            </a:pPr>
            <a:r>
              <a:rPr lang="ru-RU" sz="2400" dirty="0">
                <a:latin typeface="Consolas" panose="020B0609020204030204" pitchFamily="49" charset="0"/>
              </a:rPr>
              <a:t>(</a:t>
            </a:r>
            <a:r>
              <a:rPr lang="ru-RU" sz="2400" i="1" dirty="0" err="1">
                <a:latin typeface="Consolas" panose="020B0609020204030204" pitchFamily="49" charset="0"/>
              </a:rPr>
              <a:t>divide</a:t>
            </a:r>
            <a:r>
              <a:rPr lang="ru-RU" sz="2400" i="1" dirty="0">
                <a:latin typeface="Consolas" panose="020B0609020204030204" pitchFamily="49" charset="0"/>
              </a:rPr>
              <a:t> </a:t>
            </a:r>
            <a:r>
              <a:rPr lang="ru-RU" sz="2400" i="1" dirty="0" err="1">
                <a:latin typeface="Consolas" panose="020B0609020204030204" pitchFamily="49" charset="0"/>
              </a:rPr>
              <a:t>and</a:t>
            </a:r>
            <a:r>
              <a:rPr lang="ru-RU" sz="2400" i="1" dirty="0">
                <a:latin typeface="Consolas" panose="020B0609020204030204" pitchFamily="49" charset="0"/>
              </a:rPr>
              <a:t> </a:t>
            </a:r>
            <a:r>
              <a:rPr lang="ru-RU" sz="2400" i="1" dirty="0" err="1">
                <a:latin typeface="Consolas" panose="020B0609020204030204" pitchFamily="49" charset="0"/>
              </a:rPr>
              <a:t>conquer</a:t>
            </a:r>
            <a:r>
              <a:rPr lang="ru-RU" sz="2400" dirty="0">
                <a:latin typeface="Consolas" panose="020B0609020204030204" pitchFamily="49" charset="0"/>
              </a:rPr>
              <a:t>) </a:t>
            </a:r>
          </a:p>
        </p:txBody>
      </p:sp>
      <p:sp>
        <p:nvSpPr>
          <p:cNvPr id="10" name="Равнобедренный треугольник 9"/>
          <p:cNvSpPr>
            <a:spLocks noChangeArrowheads="1"/>
          </p:cNvSpPr>
          <p:nvPr/>
        </p:nvSpPr>
        <p:spPr bwMode="auto">
          <a:xfrm flipV="1">
            <a:off x="5403856" y="1484318"/>
            <a:ext cx="260350" cy="182562"/>
          </a:xfrm>
          <a:prstGeom prst="triangle">
            <a:avLst>
              <a:gd name="adj" fmla="val 50000"/>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11" name="Text Box 4"/>
          <p:cNvSpPr txBox="1">
            <a:spLocks noChangeArrowheads="1"/>
          </p:cNvSpPr>
          <p:nvPr/>
        </p:nvSpPr>
        <p:spPr bwMode="auto">
          <a:xfrm>
            <a:off x="427038" y="5108575"/>
            <a:ext cx="84201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50000"/>
              </a:spcBef>
              <a:buFontTx/>
              <a:buNone/>
            </a:pPr>
            <a:r>
              <a:rPr lang="az-Latn-AZ" altLang="ru-RU" sz="2200" b="1" dirty="0">
                <a:solidFill>
                  <a:srgbClr val="333399"/>
                </a:solidFill>
                <a:latin typeface="Consolas" panose="020B0609020204030204" pitchFamily="49" charset="0"/>
              </a:rPr>
              <a:t>Median</a:t>
            </a:r>
            <a:r>
              <a:rPr lang="ru-RU" altLang="ru-RU" sz="2200" dirty="0">
                <a:solidFill>
                  <a:srgbClr val="3333FF"/>
                </a:solidFill>
                <a:latin typeface="Consolas" panose="020B0609020204030204" pitchFamily="49" charset="0"/>
              </a:rPr>
              <a:t> </a:t>
            </a:r>
            <a:r>
              <a:rPr lang="ru-RU" altLang="ru-RU" sz="2200" dirty="0">
                <a:solidFill>
                  <a:schemeClr val="tx1"/>
                </a:solidFill>
                <a:latin typeface="Consolas" panose="020B0609020204030204" pitchFamily="49" charset="0"/>
              </a:rPr>
              <a:t>–</a:t>
            </a:r>
            <a:r>
              <a:rPr lang="en-US" altLang="ru-RU" sz="2200" b="1" dirty="0">
                <a:solidFill>
                  <a:srgbClr val="333399"/>
                </a:solidFill>
                <a:latin typeface="Consolas" panose="020B0609020204030204" pitchFamily="49" charset="0"/>
              </a:rPr>
              <a:t>X</a:t>
            </a:r>
            <a:r>
              <a:rPr lang="az-Latn-AZ" altLang="ru-RU" sz="2200" dirty="0">
                <a:solidFill>
                  <a:schemeClr val="tx1"/>
                </a:solidFill>
                <a:latin typeface="Consolas" panose="020B0609020204030204" pitchFamily="49" charset="0"/>
              </a:rPr>
              <a:t>-in elə bir qiymətidir ki</a:t>
            </a:r>
            <a:r>
              <a:rPr lang="en-US" altLang="ru-RU" sz="2200" dirty="0">
                <a:solidFill>
                  <a:schemeClr val="tx1"/>
                </a:solidFill>
                <a:latin typeface="Consolas" panose="020B0609020204030204" pitchFamily="49" charset="0"/>
              </a:rPr>
              <a:t>, </a:t>
            </a:r>
            <a:r>
              <a:rPr lang="az-Latn-AZ" altLang="ru-RU" sz="2200" dirty="0">
                <a:solidFill>
                  <a:schemeClr val="tx1"/>
                </a:solidFill>
                <a:latin typeface="Consolas" panose="020B0609020204030204" pitchFamily="49" charset="0"/>
              </a:rPr>
              <a:t>çeşidlənmiş massivdə onun solunda və sağında eyni sayda element yerləşir </a:t>
            </a:r>
            <a:r>
              <a:rPr lang="ru-RU" altLang="ru-RU" sz="2200" dirty="0">
                <a:solidFill>
                  <a:schemeClr val="tx1"/>
                </a:solidFill>
                <a:latin typeface="Consolas" panose="020B0609020204030204" pitchFamily="49" charset="0"/>
              </a:rPr>
              <a:t>(</a:t>
            </a:r>
            <a:r>
              <a:rPr lang="az-Latn-AZ" altLang="ru-RU" sz="2200" dirty="0">
                <a:solidFill>
                  <a:srgbClr val="FF0000"/>
                </a:solidFill>
                <a:latin typeface="Consolas" panose="020B0609020204030204" pitchFamily="49" charset="0"/>
              </a:rPr>
              <a:t>massiv öncədən çeşidlənməlidir</a:t>
            </a:r>
            <a:r>
              <a:rPr lang="ru-RU" altLang="ru-RU" sz="2200" dirty="0">
                <a:solidFill>
                  <a:schemeClr val="tx1"/>
                </a:solidFill>
                <a:latin typeface="Consolas" panose="020B0609020204030204" pitchFamily="49" charset="0"/>
              </a:rPr>
              <a:t>).</a:t>
            </a:r>
            <a:r>
              <a:rPr lang="ru-RU" altLang="ru-RU" sz="2200" dirty="0">
                <a:solidFill>
                  <a:srgbClr val="3333FF"/>
                </a:solidFill>
                <a:latin typeface="Consolas" panose="020B0609020204030204" pitchFamily="49" charset="0"/>
              </a:rPr>
              <a:t> </a:t>
            </a:r>
          </a:p>
        </p:txBody>
      </p:sp>
      <p:graphicFrame>
        <p:nvGraphicFramePr>
          <p:cNvPr id="12" name="Таблица 11">
            <a:extLst>
              <a:ext uri="{FF2B5EF4-FFF2-40B4-BE49-F238E27FC236}">
                <a16:creationId xmlns:a16="http://schemas.microsoft.com/office/drawing/2014/main" id="{3A8BEA60-FC73-594A-A295-2B9531050982}"/>
              </a:ext>
            </a:extLst>
          </p:cNvPr>
          <p:cNvGraphicFramePr>
            <a:graphicFrameLocks noGrp="1"/>
          </p:cNvGraphicFramePr>
          <p:nvPr/>
        </p:nvGraphicFramePr>
        <p:xfrm>
          <a:off x="184150" y="4457700"/>
          <a:ext cx="6096000" cy="457200"/>
        </p:xfrm>
        <a:graphic>
          <a:graphicData uri="http://schemas.openxmlformats.org/drawingml/2006/table">
            <a:tbl>
              <a:tblPr/>
              <a:tblGrid>
                <a:gridCol w="871538">
                  <a:extLst>
                    <a:ext uri="{9D8B030D-6E8A-4147-A177-3AD203B41FA5}">
                      <a16:colId xmlns:a16="http://schemas.microsoft.com/office/drawing/2014/main" val="20000"/>
                    </a:ext>
                  </a:extLst>
                </a:gridCol>
                <a:gridCol w="869950">
                  <a:extLst>
                    <a:ext uri="{9D8B030D-6E8A-4147-A177-3AD203B41FA5}">
                      <a16:colId xmlns:a16="http://schemas.microsoft.com/office/drawing/2014/main" val="20001"/>
                    </a:ext>
                  </a:extLst>
                </a:gridCol>
                <a:gridCol w="871537">
                  <a:extLst>
                    <a:ext uri="{9D8B030D-6E8A-4147-A177-3AD203B41FA5}">
                      <a16:colId xmlns:a16="http://schemas.microsoft.com/office/drawing/2014/main" val="20002"/>
                    </a:ext>
                  </a:extLst>
                </a:gridCol>
                <a:gridCol w="869950">
                  <a:extLst>
                    <a:ext uri="{9D8B030D-6E8A-4147-A177-3AD203B41FA5}">
                      <a16:colId xmlns:a16="http://schemas.microsoft.com/office/drawing/2014/main" val="20003"/>
                    </a:ext>
                  </a:extLst>
                </a:gridCol>
                <a:gridCol w="871538">
                  <a:extLst>
                    <a:ext uri="{9D8B030D-6E8A-4147-A177-3AD203B41FA5}">
                      <a16:colId xmlns:a16="http://schemas.microsoft.com/office/drawing/2014/main" val="20004"/>
                    </a:ext>
                  </a:extLst>
                </a:gridCol>
                <a:gridCol w="869950">
                  <a:extLst>
                    <a:ext uri="{9D8B030D-6E8A-4147-A177-3AD203B41FA5}">
                      <a16:colId xmlns:a16="http://schemas.microsoft.com/office/drawing/2014/main" val="20005"/>
                    </a:ext>
                  </a:extLst>
                </a:gridCol>
                <a:gridCol w="871537">
                  <a:extLst>
                    <a:ext uri="{9D8B030D-6E8A-4147-A177-3AD203B41FA5}">
                      <a16:colId xmlns:a16="http://schemas.microsoft.com/office/drawing/2014/main" val="20006"/>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ourier New" pitchFamily="49" charset="0"/>
                          <a:cs typeface="Courier New" pitchFamily="49" charset="0"/>
                        </a:rPr>
                        <a:t>78</a:t>
                      </a:r>
                      <a:endParaRPr kumimoji="0" lang="ru-RU" sz="2400" b="1" i="0" u="none" strike="noStrike" cap="none" normalizeH="0" baseline="0" dirty="0">
                        <a:ln>
                          <a:noFill/>
                        </a:ln>
                        <a:solidFill>
                          <a:schemeClr val="tx1"/>
                        </a:solidFill>
                        <a:effectLst/>
                        <a:latin typeface="Courier New" pitchFamily="49" charset="0"/>
                        <a:cs typeface="Courier New" pitchFamily="49"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Courier New" pitchFamily="49" charset="0"/>
                          <a:cs typeface="Courier New" pitchFamily="49" charset="0"/>
                        </a:rPr>
                        <a:t>6</a:t>
                      </a:r>
                      <a:endParaRPr kumimoji="0" lang="ru-RU" sz="2400" b="1" i="0" u="none" strike="noStrike" cap="none" normalizeH="0" baseline="0">
                        <a:ln>
                          <a:noFill/>
                        </a:ln>
                        <a:solidFill>
                          <a:schemeClr val="tx1"/>
                        </a:solidFill>
                        <a:effectLst/>
                        <a:latin typeface="Courier New" pitchFamily="49" charset="0"/>
                        <a:cs typeface="Courier New" pitchFamily="49"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Courier New" pitchFamily="49" charset="0"/>
                          <a:cs typeface="Courier New" pitchFamily="49" charset="0"/>
                        </a:rPr>
                        <a:t>82</a:t>
                      </a:r>
                      <a:endParaRPr kumimoji="0" lang="ru-RU" sz="2400" b="1" i="0" u="none" strike="noStrike" cap="none" normalizeH="0" baseline="0">
                        <a:ln>
                          <a:noFill/>
                        </a:ln>
                        <a:solidFill>
                          <a:schemeClr val="tx1"/>
                        </a:solidFill>
                        <a:effectLst/>
                        <a:latin typeface="Courier New" pitchFamily="49" charset="0"/>
                        <a:cs typeface="Courier New" pitchFamily="49"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ourier New" pitchFamily="49" charset="0"/>
                          <a:cs typeface="Courier New" pitchFamily="49" charset="0"/>
                        </a:rPr>
                        <a:t>67</a:t>
                      </a:r>
                      <a:endParaRPr kumimoji="0" lang="ru-RU" sz="2400" b="1" i="0" u="none" strike="noStrike" cap="none" normalizeH="0" baseline="0" dirty="0">
                        <a:ln>
                          <a:noFill/>
                        </a:ln>
                        <a:solidFill>
                          <a:schemeClr val="tx1"/>
                        </a:solidFill>
                        <a:effectLst/>
                        <a:latin typeface="Courier New" pitchFamily="49" charset="0"/>
                        <a:cs typeface="Courier New" pitchFamily="49"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Courier New" pitchFamily="49" charset="0"/>
                          <a:cs typeface="Courier New" pitchFamily="49" charset="0"/>
                        </a:rPr>
                        <a:t>55</a:t>
                      </a:r>
                      <a:endParaRPr kumimoji="0" lang="ru-RU" sz="2400" b="1" i="0" u="none" strike="noStrike" cap="none" normalizeH="0" baseline="0">
                        <a:ln>
                          <a:noFill/>
                        </a:ln>
                        <a:solidFill>
                          <a:schemeClr val="tx1"/>
                        </a:solidFill>
                        <a:effectLst/>
                        <a:latin typeface="Courier New" pitchFamily="49" charset="0"/>
                        <a:cs typeface="Courier New" pitchFamily="49"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Courier New" pitchFamily="49" charset="0"/>
                          <a:cs typeface="Courier New" pitchFamily="49" charset="0"/>
                        </a:rPr>
                        <a:t>44</a:t>
                      </a:r>
                      <a:endParaRPr kumimoji="0" lang="ru-RU" sz="2400" b="1" i="0" u="none" strike="noStrike" cap="none" normalizeH="0" baseline="0">
                        <a:ln>
                          <a:noFill/>
                        </a:ln>
                        <a:solidFill>
                          <a:schemeClr val="tx1"/>
                        </a:solidFill>
                        <a:effectLst/>
                        <a:latin typeface="Courier New" pitchFamily="49" charset="0"/>
                        <a:cs typeface="Courier New" pitchFamily="49"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Courier New" pitchFamily="49" charset="0"/>
                          <a:cs typeface="Courier New" pitchFamily="49" charset="0"/>
                        </a:rPr>
                        <a:t>34</a:t>
                      </a:r>
                      <a:endParaRPr kumimoji="0" lang="ru-RU" sz="2400" b="1" i="0" u="none" strike="noStrike" cap="none" normalizeH="0" baseline="0" dirty="0">
                        <a:ln>
                          <a:noFill/>
                        </a:ln>
                        <a:solidFill>
                          <a:schemeClr val="tx1"/>
                        </a:solidFill>
                        <a:effectLst/>
                        <a:latin typeface="Courier New" pitchFamily="49" charset="0"/>
                        <a:cs typeface="Courier New" pitchFamily="49"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2" name="Group 71"/>
          <p:cNvGrpSpPr>
            <a:grpSpLocks/>
          </p:cNvGrpSpPr>
          <p:nvPr/>
        </p:nvGrpSpPr>
        <p:grpSpPr bwMode="auto">
          <a:xfrm>
            <a:off x="6207125" y="3549650"/>
            <a:ext cx="2479675" cy="1009650"/>
            <a:chOff x="3380" y="2949"/>
            <a:chExt cx="1533" cy="636"/>
          </a:xfrm>
        </p:grpSpPr>
        <p:sp>
          <p:nvSpPr>
            <p:cNvPr id="14" name="Text Box 69">
              <a:extLst>
                <a:ext uri="{FF2B5EF4-FFF2-40B4-BE49-F238E27FC236}">
                  <a16:creationId xmlns:a16="http://schemas.microsoft.com/office/drawing/2014/main" id="{E141FF09-C9CA-264D-8C53-151B7D1EB6C3}"/>
                </a:ext>
              </a:extLst>
            </p:cNvPr>
            <p:cNvSpPr txBox="1">
              <a:spLocks noChangeArrowheads="1"/>
            </p:cNvSpPr>
            <p:nvPr/>
          </p:nvSpPr>
          <p:spPr bwMode="auto">
            <a:xfrm>
              <a:off x="3611" y="3062"/>
              <a:ext cx="1302" cy="523"/>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az-Latn-AZ" sz="2400" dirty="0">
                  <a:latin typeface="Consolas" panose="020B0609020204030204" pitchFamily="49" charset="0"/>
                </a:rPr>
                <a:t>  X-i necə seçək?</a:t>
              </a:r>
              <a:endParaRPr lang="ru-RU" sz="2400" dirty="0">
                <a:latin typeface="Consolas" panose="020B0609020204030204" pitchFamily="49" charset="0"/>
              </a:endParaRPr>
            </a:p>
          </p:txBody>
        </p:sp>
        <p:sp>
          <p:nvSpPr>
            <p:cNvPr id="63524" name="Oval 70"/>
            <p:cNvSpPr>
              <a:spLocks noChangeArrowheads="1"/>
            </p:cNvSpPr>
            <p:nvPr/>
          </p:nvSpPr>
          <p:spPr bwMode="auto">
            <a:xfrm>
              <a:off x="3380" y="2949"/>
              <a:ext cx="409" cy="418"/>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a:spcBef>
                  <a:spcPct val="0"/>
                </a:spcBef>
                <a:buFontTx/>
                <a:buNone/>
              </a:pPr>
              <a:r>
                <a:rPr lang="en-US" altLang="ru-RU" sz="4400">
                  <a:solidFill>
                    <a:schemeClr val="bg1"/>
                  </a:solidFill>
                  <a:latin typeface="Arial Black" panose="020B0A04020102020204" pitchFamily="34" charset="0"/>
                </a:rPr>
                <a:t>?</a:t>
              </a:r>
              <a:endParaRPr lang="ru-RU" altLang="ru-RU" sz="4400">
                <a:solidFill>
                  <a:schemeClr val="bg1"/>
                </a:solidFill>
                <a:latin typeface="Arial Black" panose="020B0A040201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dissolve">
                                      <p:cBhvr>
                                        <p:cTn id="3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P spid="10" grpId="0" animBg="1"/>
      <p:bldP spid="1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Заголовок 1"/>
          <p:cNvSpPr>
            <a:spLocks noGrp="1" noChangeArrowheads="1"/>
          </p:cNvSpPr>
          <p:nvPr>
            <p:ph type="title"/>
          </p:nvPr>
        </p:nvSpPr>
        <p:spPr>
          <a:xfrm>
            <a:off x="311150" y="301625"/>
            <a:ext cx="8375650" cy="471488"/>
          </a:xfrm>
        </p:spPr>
        <p:txBody>
          <a:bodyPr/>
          <a:lstStyle/>
          <a:p>
            <a:r>
              <a:rPr lang="az-Latn-AZ" altLang="ru-RU" b="1" dirty="0">
                <a:latin typeface="Consolas" panose="020B0609020204030204" pitchFamily="49" charset="0"/>
              </a:rPr>
              <a:t>S</a:t>
            </a:r>
            <a:r>
              <a:rPr lang="en-US" altLang="ru-RU" b="1" dirty="0" err="1">
                <a:latin typeface="Consolas" panose="020B0609020204030204" pitchFamily="49" charset="0"/>
              </a:rPr>
              <a:t>ürətli</a:t>
            </a:r>
            <a:r>
              <a:rPr lang="en-US" altLang="ru-RU" b="1" dirty="0">
                <a:latin typeface="Consolas" panose="020B0609020204030204" pitchFamily="49" charset="0"/>
              </a:rPr>
              <a:t> </a:t>
            </a:r>
            <a:r>
              <a:rPr lang="en-US" altLang="ru-RU" b="1" dirty="0" err="1">
                <a:latin typeface="Consolas" panose="020B0609020204030204" pitchFamily="49" charset="0"/>
              </a:rPr>
              <a:t>çeşidləmə</a:t>
            </a:r>
            <a:endParaRPr lang="ru-RU" altLang="ru-RU" b="1" dirty="0"/>
          </a:p>
        </p:txBody>
      </p:sp>
      <p:sp>
        <p:nvSpPr>
          <p:cNvPr id="4" name="Прямоугольник 30">
            <a:extLst>
              <a:ext uri="{FF2B5EF4-FFF2-40B4-BE49-F238E27FC236}">
                <a16:creationId xmlns:a16="http://schemas.microsoft.com/office/drawing/2014/main" id="{69C8FDE3-2C17-E540-96B1-FE543D15B320}"/>
              </a:ext>
            </a:extLst>
          </p:cNvPr>
          <p:cNvSpPr>
            <a:spLocks noChangeArrowheads="1"/>
          </p:cNvSpPr>
          <p:nvPr/>
        </p:nvSpPr>
        <p:spPr bwMode="auto">
          <a:xfrm>
            <a:off x="395288" y="806450"/>
            <a:ext cx="8464550" cy="5062538"/>
          </a:xfrm>
          <a:prstGeom prst="rect">
            <a:avLst/>
          </a:prstGeom>
          <a:noFill/>
          <a:ln w="9525">
            <a:noFill/>
            <a:miter lim="800000"/>
            <a:headEnd/>
            <a:tailEnd/>
          </a:ln>
        </p:spPr>
        <p:txBody>
          <a:bodyPr>
            <a:spAutoFit/>
          </a:bodyPr>
          <a:lstStyle/>
          <a:p>
            <a:pPr eaLnBrk="1" hangingPunct="1">
              <a:defRPr/>
            </a:pPr>
            <a:r>
              <a:rPr lang="az-Latn-AZ" sz="2400" b="1" dirty="0">
                <a:solidFill>
                  <a:srgbClr val="333399"/>
                </a:solidFill>
                <a:latin typeface="+mj-lt"/>
              </a:rPr>
              <a:t>Bölünmə</a:t>
            </a:r>
            <a:r>
              <a:rPr lang="ru-RU" sz="2400" dirty="0">
                <a:latin typeface="+mj-lt"/>
              </a:rPr>
              <a:t>:</a:t>
            </a:r>
            <a:r>
              <a:rPr lang="ru-RU" sz="2400" dirty="0">
                <a:solidFill>
                  <a:srgbClr val="333399"/>
                </a:solidFill>
                <a:latin typeface="+mj-lt"/>
              </a:rPr>
              <a:t> </a:t>
            </a:r>
          </a:p>
          <a:p>
            <a:pPr marL="357188" indent="-357188" eaLnBrk="1" hangingPunct="1">
              <a:spcBef>
                <a:spcPts val="600"/>
              </a:spcBef>
              <a:buFont typeface="Arial" pitchFamily="34" charset="0"/>
              <a:buAutoNum type="arabicParenR"/>
              <a:defRPr/>
            </a:pPr>
            <a:r>
              <a:rPr lang="en-US" sz="2400" dirty="0" err="1">
                <a:solidFill>
                  <a:srgbClr val="000000"/>
                </a:solidFill>
                <a:latin typeface="+mj-lt"/>
              </a:rPr>
              <a:t>Massivin</a:t>
            </a:r>
            <a:r>
              <a:rPr lang="en-US" sz="2400" dirty="0">
                <a:solidFill>
                  <a:srgbClr val="000000"/>
                </a:solidFill>
                <a:latin typeface="+mj-lt"/>
              </a:rPr>
              <a:t> </a:t>
            </a:r>
            <a:r>
              <a:rPr lang="en-US" sz="2400" dirty="0" err="1">
                <a:solidFill>
                  <a:srgbClr val="000000"/>
                </a:solidFill>
                <a:latin typeface="+mj-lt"/>
              </a:rPr>
              <a:t>ist</a:t>
            </a:r>
            <a:r>
              <a:rPr lang="az-Latn-AZ" sz="2400" dirty="0">
                <a:solidFill>
                  <a:srgbClr val="000000"/>
                </a:solidFill>
                <a:latin typeface="+mj-lt"/>
              </a:rPr>
              <a:t>ənilən elementini seçin</a:t>
            </a:r>
            <a:r>
              <a:rPr lang="ru-RU" sz="2400" dirty="0">
                <a:solidFill>
                  <a:srgbClr val="000000"/>
                </a:solidFill>
                <a:latin typeface="+mj-lt"/>
              </a:rPr>
              <a:t> (</a:t>
            </a:r>
            <a:r>
              <a:rPr lang="en-US" sz="2400" b="1" dirty="0">
                <a:solidFill>
                  <a:srgbClr val="000000"/>
                </a:solidFill>
                <a:latin typeface="+mj-lt"/>
                <a:cs typeface="Courier New" pitchFamily="49" charset="0"/>
              </a:rPr>
              <a:t>X</a:t>
            </a:r>
            <a:r>
              <a:rPr lang="ru-RU" sz="2400" b="1" dirty="0">
                <a:solidFill>
                  <a:srgbClr val="000000"/>
                </a:solidFill>
                <a:latin typeface="+mj-lt"/>
                <a:cs typeface="Courier New" pitchFamily="49" charset="0"/>
              </a:rPr>
              <a:t>=67</a:t>
            </a:r>
            <a:r>
              <a:rPr lang="ru-RU" sz="2400" dirty="0">
                <a:solidFill>
                  <a:srgbClr val="000000"/>
                </a:solidFill>
                <a:latin typeface="+mj-lt"/>
              </a:rPr>
              <a:t>)</a:t>
            </a:r>
            <a:endParaRPr lang="en-US" sz="2400" dirty="0">
              <a:solidFill>
                <a:srgbClr val="000000"/>
              </a:solidFill>
              <a:latin typeface="+mj-lt"/>
            </a:endParaRPr>
          </a:p>
          <a:p>
            <a:pPr marL="357188" indent="-357188" eaLnBrk="1" hangingPunct="1">
              <a:spcBef>
                <a:spcPts val="600"/>
              </a:spcBef>
              <a:buFont typeface="Arial" pitchFamily="34" charset="0"/>
              <a:buAutoNum type="arabicParenR"/>
              <a:defRPr/>
            </a:pPr>
            <a:endParaRPr lang="en-US" sz="2400" dirty="0">
              <a:solidFill>
                <a:srgbClr val="000000"/>
              </a:solidFill>
              <a:latin typeface="+mj-lt"/>
            </a:endParaRPr>
          </a:p>
          <a:p>
            <a:pPr marL="357188" indent="-357188" eaLnBrk="1" hangingPunct="1">
              <a:spcBef>
                <a:spcPts val="600"/>
              </a:spcBef>
              <a:buFont typeface="Arial" pitchFamily="34" charset="0"/>
              <a:buAutoNum type="arabicParenR"/>
              <a:defRPr/>
            </a:pPr>
            <a:endParaRPr lang="ru-RU" sz="2400" dirty="0">
              <a:solidFill>
                <a:srgbClr val="000000"/>
              </a:solidFill>
              <a:latin typeface="+mj-lt"/>
            </a:endParaRPr>
          </a:p>
          <a:p>
            <a:pPr marL="357188" indent="-357188" eaLnBrk="1" hangingPunct="1">
              <a:spcBef>
                <a:spcPts val="600"/>
              </a:spcBef>
              <a:buFont typeface="Arial" pitchFamily="34" charset="0"/>
              <a:buAutoNum type="arabicParenR"/>
              <a:defRPr/>
            </a:pPr>
            <a:r>
              <a:rPr lang="en-US" sz="2400" b="1" dirty="0">
                <a:solidFill>
                  <a:srgbClr val="000000"/>
                </a:solidFill>
                <a:latin typeface="+mj-lt"/>
                <a:cs typeface="Courier New" pitchFamily="49" charset="0"/>
              </a:rPr>
              <a:t>L = 1</a:t>
            </a:r>
            <a:r>
              <a:rPr lang="az-Latn-AZ" sz="2400" b="1" dirty="0">
                <a:solidFill>
                  <a:srgbClr val="000000"/>
                </a:solidFill>
                <a:latin typeface="+mj-lt"/>
              </a:rPr>
              <a:t> və</a:t>
            </a:r>
            <a:r>
              <a:rPr lang="en-US" sz="2400" b="1" dirty="0">
                <a:solidFill>
                  <a:srgbClr val="000000"/>
                </a:solidFill>
                <a:latin typeface="+mj-lt"/>
              </a:rPr>
              <a:t> </a:t>
            </a:r>
            <a:r>
              <a:rPr lang="en-US" sz="2400" b="1" dirty="0">
                <a:solidFill>
                  <a:srgbClr val="000000"/>
                </a:solidFill>
                <a:latin typeface="+mj-lt"/>
                <a:cs typeface="Courier New" pitchFamily="49" charset="0"/>
              </a:rPr>
              <a:t>R = N</a:t>
            </a:r>
            <a:r>
              <a:rPr lang="az-Latn-AZ" sz="2400" b="1" dirty="0">
                <a:solidFill>
                  <a:srgbClr val="000000"/>
                </a:solidFill>
                <a:latin typeface="+mj-lt"/>
                <a:cs typeface="Courier New" pitchFamily="49" charset="0"/>
              </a:rPr>
              <a:t> </a:t>
            </a:r>
            <a:r>
              <a:rPr lang="az-Latn-AZ" sz="2400" dirty="0">
                <a:solidFill>
                  <a:srgbClr val="000000"/>
                </a:solidFill>
                <a:latin typeface="+mj-lt"/>
                <a:cs typeface="Courier New" pitchFamily="49" charset="0"/>
              </a:rPr>
              <a:t>olaraq təyin edin</a:t>
            </a:r>
            <a:endParaRPr lang="ru-RU" sz="2400" dirty="0">
              <a:solidFill>
                <a:srgbClr val="000000"/>
              </a:solidFill>
              <a:latin typeface="+mj-lt"/>
              <a:cs typeface="Courier New" pitchFamily="49" charset="0"/>
            </a:endParaRPr>
          </a:p>
          <a:p>
            <a:pPr marL="357188" indent="-357188" eaLnBrk="1" hangingPunct="1">
              <a:spcBef>
                <a:spcPts val="600"/>
              </a:spcBef>
              <a:buFont typeface="Arial" pitchFamily="34" charset="0"/>
              <a:buAutoNum type="arabicParenR"/>
              <a:defRPr/>
            </a:pPr>
            <a:r>
              <a:rPr lang="en-US" sz="2400" b="1" dirty="0">
                <a:solidFill>
                  <a:srgbClr val="000000"/>
                </a:solidFill>
                <a:latin typeface="+mj-lt"/>
                <a:cs typeface="Courier New" pitchFamily="49" charset="0"/>
              </a:rPr>
              <a:t>L</a:t>
            </a:r>
            <a:r>
              <a:rPr lang="az-Latn-AZ" sz="2400" b="1" dirty="0">
                <a:solidFill>
                  <a:srgbClr val="000000"/>
                </a:solidFill>
                <a:latin typeface="+mj-lt"/>
                <a:cs typeface="Courier New" pitchFamily="49" charset="0"/>
              </a:rPr>
              <a:t>-i </a:t>
            </a:r>
            <a:r>
              <a:rPr lang="az-Latn-AZ" sz="2400" dirty="0">
                <a:solidFill>
                  <a:srgbClr val="000000"/>
                </a:solidFill>
                <a:latin typeface="+mj-lt"/>
                <a:cs typeface="Courier New" pitchFamily="49" charset="0"/>
              </a:rPr>
              <a:t>artırmaqla</a:t>
            </a:r>
            <a:r>
              <a:rPr lang="en-US" sz="2400" dirty="0">
                <a:solidFill>
                  <a:srgbClr val="000000"/>
                </a:solidFill>
                <a:latin typeface="+mj-lt"/>
              </a:rPr>
              <a:t>,</a:t>
            </a:r>
            <a:r>
              <a:rPr lang="az-Latn-AZ" sz="2400" dirty="0">
                <a:solidFill>
                  <a:srgbClr val="000000"/>
                </a:solidFill>
                <a:latin typeface="+mj-lt"/>
              </a:rPr>
              <a:t> </a:t>
            </a:r>
            <a:r>
              <a:rPr lang="en-US" sz="2400" b="1" dirty="0">
                <a:solidFill>
                  <a:srgbClr val="000000"/>
                </a:solidFill>
                <a:latin typeface="Consolas" panose="020B0609020204030204"/>
                <a:cs typeface="Courier New" pitchFamily="49" charset="0"/>
              </a:rPr>
              <a:t>&gt;= X</a:t>
            </a:r>
            <a:r>
              <a:rPr lang="az-Latn-AZ" sz="2400" b="1" dirty="0">
                <a:solidFill>
                  <a:srgbClr val="000000"/>
                </a:solidFill>
                <a:latin typeface="Consolas" panose="020B0609020204030204"/>
                <a:cs typeface="Courier New" pitchFamily="49" charset="0"/>
              </a:rPr>
              <a:t> </a:t>
            </a:r>
            <a:r>
              <a:rPr lang="az-Latn-AZ" sz="2400" dirty="0">
                <a:solidFill>
                  <a:srgbClr val="000000"/>
                </a:solidFill>
                <a:latin typeface="Consolas" panose="020B0609020204030204"/>
                <a:cs typeface="Courier New" pitchFamily="49" charset="0"/>
              </a:rPr>
              <a:t>şərtini ödəyən ən birinci </a:t>
            </a:r>
            <a:r>
              <a:rPr lang="az-Latn-AZ" sz="2400" b="1" dirty="0">
                <a:solidFill>
                  <a:srgbClr val="000000"/>
                </a:solidFill>
                <a:latin typeface="Consolas" panose="020B0609020204030204"/>
                <a:cs typeface="Courier New" pitchFamily="49" charset="0"/>
              </a:rPr>
              <a:t>A</a:t>
            </a:r>
            <a:r>
              <a:rPr lang="en-US" sz="2400" b="1" dirty="0">
                <a:solidFill>
                  <a:srgbClr val="000000"/>
                </a:solidFill>
                <a:latin typeface="Consolas" panose="020B0609020204030204"/>
                <a:cs typeface="Courier New" pitchFamily="49" charset="0"/>
              </a:rPr>
              <a:t>[L] </a:t>
            </a:r>
            <a:r>
              <a:rPr lang="en-US" sz="2400" dirty="0" err="1">
                <a:solidFill>
                  <a:srgbClr val="000000"/>
                </a:solidFill>
                <a:latin typeface="Consolas" panose="020B0609020204030204"/>
                <a:cs typeface="Courier New" pitchFamily="49" charset="0"/>
              </a:rPr>
              <a:t>elementini</a:t>
            </a:r>
            <a:r>
              <a:rPr lang="en-US" sz="2400" dirty="0">
                <a:solidFill>
                  <a:srgbClr val="000000"/>
                </a:solidFill>
                <a:latin typeface="Consolas" panose="020B0609020204030204"/>
                <a:cs typeface="Courier New" pitchFamily="49" charset="0"/>
              </a:rPr>
              <a:t> tap</a:t>
            </a:r>
            <a:r>
              <a:rPr lang="az-Latn-AZ" sz="2400" dirty="0">
                <a:solidFill>
                  <a:srgbClr val="000000"/>
                </a:solidFill>
                <a:latin typeface="Consolas" panose="020B0609020204030204"/>
                <a:cs typeface="Courier New" pitchFamily="49" charset="0"/>
              </a:rPr>
              <a:t>ın</a:t>
            </a:r>
            <a:r>
              <a:rPr lang="az-Latn-AZ" sz="2400" dirty="0">
                <a:solidFill>
                  <a:srgbClr val="000000"/>
                </a:solidFill>
                <a:latin typeface="+mj-lt"/>
              </a:rPr>
              <a:t> </a:t>
            </a:r>
            <a:r>
              <a:rPr lang="en-US" sz="2400" dirty="0">
                <a:solidFill>
                  <a:srgbClr val="000000"/>
                </a:solidFill>
                <a:latin typeface="+mj-lt"/>
              </a:rPr>
              <a:t>(</a:t>
            </a:r>
            <a:r>
              <a:rPr lang="az-Latn-AZ" sz="2400" dirty="0">
                <a:solidFill>
                  <a:srgbClr val="000000"/>
                </a:solidFill>
                <a:latin typeface="+mj-lt"/>
              </a:rPr>
              <a:t>sağda dayanmalıdır</a:t>
            </a:r>
            <a:r>
              <a:rPr lang="en-US" sz="2400" dirty="0">
                <a:solidFill>
                  <a:srgbClr val="000000"/>
                </a:solidFill>
                <a:latin typeface="+mj-lt"/>
              </a:rPr>
              <a:t>)</a:t>
            </a:r>
            <a:endParaRPr lang="ru-RU" sz="2400" dirty="0">
              <a:latin typeface="+mj-lt"/>
            </a:endParaRPr>
          </a:p>
          <a:p>
            <a:pPr marL="357188" indent="-357188" eaLnBrk="1" hangingPunct="1">
              <a:spcBef>
                <a:spcPts val="600"/>
              </a:spcBef>
              <a:buFont typeface="Arial" pitchFamily="34" charset="0"/>
              <a:buAutoNum type="arabicParenR"/>
              <a:defRPr/>
            </a:pPr>
            <a:r>
              <a:rPr lang="en-US" sz="2400" b="1" dirty="0">
                <a:solidFill>
                  <a:srgbClr val="000000"/>
                </a:solidFill>
                <a:latin typeface="+mj-lt"/>
                <a:cs typeface="Courier New" pitchFamily="49" charset="0"/>
              </a:rPr>
              <a:t>R</a:t>
            </a:r>
            <a:r>
              <a:rPr lang="az-Latn-AZ" sz="2400" b="1" dirty="0">
                <a:solidFill>
                  <a:srgbClr val="000000"/>
                </a:solidFill>
                <a:latin typeface="+mj-lt"/>
                <a:cs typeface="Courier New" pitchFamily="49" charset="0"/>
              </a:rPr>
              <a:t>-i </a:t>
            </a:r>
            <a:r>
              <a:rPr lang="az-Latn-AZ" sz="2400" dirty="0">
                <a:solidFill>
                  <a:srgbClr val="000000"/>
                </a:solidFill>
                <a:latin typeface="+mj-lt"/>
                <a:cs typeface="Courier New" pitchFamily="49" charset="0"/>
              </a:rPr>
              <a:t>azaltmaqla</a:t>
            </a:r>
            <a:r>
              <a:rPr lang="ru-RU" sz="2400" dirty="0">
                <a:solidFill>
                  <a:srgbClr val="000000"/>
                </a:solidFill>
                <a:latin typeface="+mj-lt"/>
              </a:rPr>
              <a:t>, </a:t>
            </a:r>
            <a:r>
              <a:rPr lang="en-US" sz="2400" b="1" dirty="0">
                <a:solidFill>
                  <a:srgbClr val="000000"/>
                </a:solidFill>
                <a:latin typeface="+mj-lt"/>
              </a:rPr>
              <a:t>&lt;= X</a:t>
            </a:r>
            <a:r>
              <a:rPr lang="az-Latn-AZ" sz="2400" b="1" dirty="0">
                <a:solidFill>
                  <a:srgbClr val="000000"/>
                </a:solidFill>
                <a:latin typeface="+mj-lt"/>
              </a:rPr>
              <a:t> </a:t>
            </a:r>
            <a:r>
              <a:rPr lang="az-Latn-AZ" sz="2400" dirty="0">
                <a:solidFill>
                  <a:srgbClr val="000000"/>
                </a:solidFill>
                <a:latin typeface="+mj-lt"/>
              </a:rPr>
              <a:t>şərtini ödəyən ən birinci </a:t>
            </a:r>
            <a:r>
              <a:rPr lang="az-Latn-AZ" sz="2400" b="1" dirty="0">
                <a:solidFill>
                  <a:srgbClr val="000000"/>
                </a:solidFill>
                <a:latin typeface="+mj-lt"/>
              </a:rPr>
              <a:t>A</a:t>
            </a:r>
            <a:r>
              <a:rPr lang="en-US" sz="2400" b="1" dirty="0">
                <a:solidFill>
                  <a:srgbClr val="000000"/>
                </a:solidFill>
                <a:latin typeface="+mj-lt"/>
              </a:rPr>
              <a:t>[R] </a:t>
            </a:r>
            <a:r>
              <a:rPr lang="en-US" sz="2400" dirty="0" err="1">
                <a:solidFill>
                  <a:srgbClr val="000000"/>
                </a:solidFill>
                <a:latin typeface="+mj-lt"/>
              </a:rPr>
              <a:t>elementini</a:t>
            </a:r>
            <a:r>
              <a:rPr lang="en-US" sz="2400" dirty="0">
                <a:solidFill>
                  <a:srgbClr val="000000"/>
                </a:solidFill>
                <a:latin typeface="+mj-lt"/>
              </a:rPr>
              <a:t> tap</a:t>
            </a:r>
            <a:r>
              <a:rPr lang="az-Latn-AZ" sz="2400" dirty="0">
                <a:solidFill>
                  <a:srgbClr val="000000"/>
                </a:solidFill>
                <a:latin typeface="+mj-lt"/>
              </a:rPr>
              <a:t>ın </a:t>
            </a:r>
            <a:r>
              <a:rPr lang="en-US" sz="2400" dirty="0">
                <a:solidFill>
                  <a:srgbClr val="000000"/>
                </a:solidFill>
                <a:latin typeface="+mj-lt"/>
              </a:rPr>
              <a:t>(</a:t>
            </a:r>
            <a:r>
              <a:rPr lang="az-Latn-AZ" sz="2400" dirty="0">
                <a:solidFill>
                  <a:srgbClr val="000000"/>
                </a:solidFill>
                <a:latin typeface="+mj-lt"/>
              </a:rPr>
              <a:t>solda dayanmalıdır</a:t>
            </a:r>
            <a:r>
              <a:rPr lang="en-US" sz="2400" dirty="0">
                <a:solidFill>
                  <a:srgbClr val="000000"/>
                </a:solidFill>
                <a:latin typeface="+mj-lt"/>
              </a:rPr>
              <a:t>)</a:t>
            </a:r>
            <a:endParaRPr lang="ru-RU" sz="2400" dirty="0">
              <a:solidFill>
                <a:srgbClr val="000000"/>
              </a:solidFill>
              <a:latin typeface="+mj-lt"/>
            </a:endParaRPr>
          </a:p>
          <a:p>
            <a:pPr marL="357188" indent="-357188" eaLnBrk="1" hangingPunct="1">
              <a:spcBef>
                <a:spcPts val="600"/>
              </a:spcBef>
              <a:buFont typeface="Arial" pitchFamily="34" charset="0"/>
              <a:buAutoNum type="arabicParenR"/>
              <a:defRPr/>
            </a:pPr>
            <a:r>
              <a:rPr lang="az-Latn-AZ" sz="2400" dirty="0">
                <a:solidFill>
                  <a:srgbClr val="000000"/>
                </a:solidFill>
                <a:latin typeface="+mj-lt"/>
                <a:cs typeface="Courier New" pitchFamily="49" charset="0"/>
              </a:rPr>
              <a:t>Əgər</a:t>
            </a:r>
            <a:r>
              <a:rPr lang="az-Latn-AZ" sz="2400" b="1" dirty="0">
                <a:solidFill>
                  <a:srgbClr val="000000"/>
                </a:solidFill>
                <a:latin typeface="+mj-lt"/>
                <a:cs typeface="Courier New" pitchFamily="49" charset="0"/>
              </a:rPr>
              <a:t> </a:t>
            </a:r>
            <a:r>
              <a:rPr lang="en-US" sz="2400" b="1" dirty="0">
                <a:solidFill>
                  <a:srgbClr val="000000"/>
                </a:solidFill>
                <a:latin typeface="+mj-lt"/>
                <a:cs typeface="Courier New" pitchFamily="49" charset="0"/>
              </a:rPr>
              <a:t>L&lt;=R</a:t>
            </a:r>
            <a:r>
              <a:rPr lang="az-Latn-AZ" sz="2400" b="1" dirty="0">
                <a:solidFill>
                  <a:srgbClr val="000000"/>
                </a:solidFill>
                <a:latin typeface="+mj-lt"/>
                <a:cs typeface="Courier New" pitchFamily="49" charset="0"/>
              </a:rPr>
              <a:t>,</a:t>
            </a:r>
            <a:r>
              <a:rPr lang="ru-RU" sz="2400" dirty="0">
                <a:solidFill>
                  <a:srgbClr val="000000"/>
                </a:solidFill>
                <a:latin typeface="+mj-lt"/>
              </a:rPr>
              <a:t> </a:t>
            </a:r>
            <a:r>
              <a:rPr lang="az-Latn-AZ" sz="2400" dirty="0">
                <a:solidFill>
                  <a:srgbClr val="000000"/>
                </a:solidFill>
                <a:latin typeface="+mj-lt"/>
              </a:rPr>
              <a:t>onda </a:t>
            </a:r>
            <a:r>
              <a:rPr lang="en-US" sz="2400" b="1" dirty="0">
                <a:solidFill>
                  <a:srgbClr val="000000"/>
                </a:solidFill>
                <a:latin typeface="+mj-lt"/>
                <a:cs typeface="Courier New" pitchFamily="49" charset="0"/>
              </a:rPr>
              <a:t>A[L]</a:t>
            </a:r>
            <a:r>
              <a:rPr lang="ru-RU" sz="2400" dirty="0">
                <a:solidFill>
                  <a:srgbClr val="000000"/>
                </a:solidFill>
                <a:latin typeface="+mj-lt"/>
              </a:rPr>
              <a:t> </a:t>
            </a:r>
            <a:r>
              <a:rPr lang="az-Latn-AZ" sz="2400" dirty="0">
                <a:solidFill>
                  <a:srgbClr val="000000"/>
                </a:solidFill>
                <a:latin typeface="+mj-lt"/>
              </a:rPr>
              <a:t>və</a:t>
            </a:r>
            <a:r>
              <a:rPr lang="ru-RU" sz="2400" dirty="0">
                <a:solidFill>
                  <a:srgbClr val="000000"/>
                </a:solidFill>
                <a:latin typeface="+mj-lt"/>
              </a:rPr>
              <a:t> </a:t>
            </a:r>
            <a:r>
              <a:rPr lang="en-US" sz="2400" b="1" dirty="0">
                <a:solidFill>
                  <a:srgbClr val="000000"/>
                </a:solidFill>
                <a:latin typeface="+mj-lt"/>
                <a:cs typeface="Courier New" pitchFamily="49" charset="0"/>
              </a:rPr>
              <a:t>A[R]</a:t>
            </a:r>
            <a:r>
              <a:rPr lang="az-Latn-AZ" sz="2400" dirty="0">
                <a:solidFill>
                  <a:srgbClr val="000000"/>
                </a:solidFill>
                <a:latin typeface="+mj-lt"/>
                <a:cs typeface="Courier New" pitchFamily="49" charset="0"/>
              </a:rPr>
              <a:t>-in yerlərini dəyişdirin və 3-cü bəndə qayıdın, əks halda </a:t>
            </a:r>
            <a:r>
              <a:rPr lang="az-Latn-AZ" sz="2400" dirty="0">
                <a:solidFill>
                  <a:srgbClr val="FF0000"/>
                </a:solidFill>
                <a:latin typeface="+mj-lt"/>
                <a:cs typeface="Courier New" pitchFamily="49" charset="0"/>
              </a:rPr>
              <a:t>dayanın</a:t>
            </a:r>
            <a:r>
              <a:rPr lang="ru-RU" sz="2400" dirty="0">
                <a:solidFill>
                  <a:srgbClr val="000000"/>
                </a:solidFill>
                <a:latin typeface="+mj-lt"/>
                <a:cs typeface="Courier New" pitchFamily="49" charset="0"/>
              </a:rPr>
              <a:t>.</a:t>
            </a:r>
          </a:p>
        </p:txBody>
      </p:sp>
      <p:graphicFrame>
        <p:nvGraphicFramePr>
          <p:cNvPr id="5" name="Таблица 4"/>
          <p:cNvGraphicFramePr>
            <a:graphicFrameLocks noGrp="1"/>
          </p:cNvGraphicFramePr>
          <p:nvPr/>
        </p:nvGraphicFramePr>
        <p:xfrm>
          <a:off x="1455738" y="1730375"/>
          <a:ext cx="6096000" cy="457200"/>
        </p:xfrm>
        <a:graphic>
          <a:graphicData uri="http://schemas.openxmlformats.org/drawingml/2006/table">
            <a:tbl>
              <a:tblPr/>
              <a:tblGrid>
                <a:gridCol w="871537">
                  <a:extLst>
                    <a:ext uri="{9D8B030D-6E8A-4147-A177-3AD203B41FA5}">
                      <a16:colId xmlns:a16="http://schemas.microsoft.com/office/drawing/2014/main" val="3190809517"/>
                    </a:ext>
                  </a:extLst>
                </a:gridCol>
                <a:gridCol w="869950">
                  <a:extLst>
                    <a:ext uri="{9D8B030D-6E8A-4147-A177-3AD203B41FA5}">
                      <a16:colId xmlns:a16="http://schemas.microsoft.com/office/drawing/2014/main" val="471728973"/>
                    </a:ext>
                  </a:extLst>
                </a:gridCol>
                <a:gridCol w="871538">
                  <a:extLst>
                    <a:ext uri="{9D8B030D-6E8A-4147-A177-3AD203B41FA5}">
                      <a16:colId xmlns:a16="http://schemas.microsoft.com/office/drawing/2014/main" val="834666259"/>
                    </a:ext>
                  </a:extLst>
                </a:gridCol>
                <a:gridCol w="869950">
                  <a:extLst>
                    <a:ext uri="{9D8B030D-6E8A-4147-A177-3AD203B41FA5}">
                      <a16:colId xmlns:a16="http://schemas.microsoft.com/office/drawing/2014/main" val="2100742221"/>
                    </a:ext>
                  </a:extLst>
                </a:gridCol>
                <a:gridCol w="871537">
                  <a:extLst>
                    <a:ext uri="{9D8B030D-6E8A-4147-A177-3AD203B41FA5}">
                      <a16:colId xmlns:a16="http://schemas.microsoft.com/office/drawing/2014/main" val="2560044113"/>
                    </a:ext>
                  </a:extLst>
                </a:gridCol>
                <a:gridCol w="869950">
                  <a:extLst>
                    <a:ext uri="{9D8B030D-6E8A-4147-A177-3AD203B41FA5}">
                      <a16:colId xmlns:a16="http://schemas.microsoft.com/office/drawing/2014/main" val="3807646255"/>
                    </a:ext>
                  </a:extLst>
                </a:gridCol>
                <a:gridCol w="871538">
                  <a:extLst>
                    <a:ext uri="{9D8B030D-6E8A-4147-A177-3AD203B41FA5}">
                      <a16:colId xmlns:a16="http://schemas.microsoft.com/office/drawing/2014/main" val="831815199"/>
                    </a:ext>
                  </a:extLst>
                </a:gridCol>
              </a:tblGrid>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78</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6</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82</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bg1"/>
                          </a:solidFill>
                          <a:effectLst/>
                          <a:latin typeface="Consolas" panose="020B0609020204030204" pitchFamily="49" charset="0"/>
                          <a:ea typeface="Consolas" panose="020B0609020204030204" pitchFamily="49" charset="0"/>
                          <a:cs typeface="Consolas" panose="020B0609020204030204" pitchFamily="49" charset="0"/>
                        </a:rPr>
                        <a:t>67</a:t>
                      </a:r>
                      <a:endParaRPr kumimoji="0" lang="ru-RU" altLang="en-US" sz="2400" b="1" i="0" u="none" strike="noStrike" cap="none" normalizeH="0" baseline="0">
                        <a:ln>
                          <a:noFill/>
                        </a:ln>
                        <a:solidFill>
                          <a:schemeClr val="bg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55</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44</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34</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394351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dissolv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dissolv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dissolve">
                                      <p:cBhvr>
                                        <p:cTn id="30" dur="500"/>
                                        <p:tgtEl>
                                          <p:spTgt spid="4">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dissolv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Заголовок 1"/>
          <p:cNvSpPr>
            <a:spLocks noGrp="1" noChangeArrowheads="1"/>
          </p:cNvSpPr>
          <p:nvPr>
            <p:ph type="title"/>
          </p:nvPr>
        </p:nvSpPr>
        <p:spPr>
          <a:xfrm>
            <a:off x="311150" y="301625"/>
            <a:ext cx="8375650" cy="471488"/>
          </a:xfrm>
        </p:spPr>
        <p:txBody>
          <a:bodyPr/>
          <a:lstStyle/>
          <a:p>
            <a:r>
              <a:rPr lang="az-Latn-AZ" altLang="ru-RU" b="1" dirty="0">
                <a:latin typeface="Consolas" panose="020B0609020204030204" pitchFamily="49" charset="0"/>
              </a:rPr>
              <a:t>S</a:t>
            </a:r>
            <a:r>
              <a:rPr lang="en-US" altLang="ru-RU" b="1" dirty="0" err="1">
                <a:latin typeface="Consolas" panose="020B0609020204030204" pitchFamily="49" charset="0"/>
              </a:rPr>
              <a:t>ürətli</a:t>
            </a:r>
            <a:r>
              <a:rPr lang="en-US" altLang="ru-RU" b="1" dirty="0">
                <a:latin typeface="Consolas" panose="020B0609020204030204" pitchFamily="49" charset="0"/>
              </a:rPr>
              <a:t> </a:t>
            </a:r>
            <a:r>
              <a:rPr lang="en-US" altLang="ru-RU" b="1" dirty="0" err="1">
                <a:latin typeface="Consolas" panose="020B0609020204030204" pitchFamily="49" charset="0"/>
              </a:rPr>
              <a:t>çeşidləmə</a:t>
            </a:r>
            <a:endParaRPr lang="ru-RU" altLang="ru-RU" b="1" dirty="0"/>
          </a:p>
        </p:txBody>
      </p:sp>
      <p:graphicFrame>
        <p:nvGraphicFramePr>
          <p:cNvPr id="4" name="Таблица 3"/>
          <p:cNvGraphicFramePr>
            <a:graphicFrameLocks noGrp="1"/>
          </p:cNvGraphicFramePr>
          <p:nvPr/>
        </p:nvGraphicFramePr>
        <p:xfrm>
          <a:off x="1466850" y="1306513"/>
          <a:ext cx="6096000" cy="914400"/>
        </p:xfrm>
        <a:graphic>
          <a:graphicData uri="http://schemas.openxmlformats.org/drawingml/2006/table">
            <a:tbl>
              <a:tblPr/>
              <a:tblGrid>
                <a:gridCol w="871538">
                  <a:extLst>
                    <a:ext uri="{9D8B030D-6E8A-4147-A177-3AD203B41FA5}">
                      <a16:colId xmlns:a16="http://schemas.microsoft.com/office/drawing/2014/main" val="3930897988"/>
                    </a:ext>
                  </a:extLst>
                </a:gridCol>
                <a:gridCol w="869950">
                  <a:extLst>
                    <a:ext uri="{9D8B030D-6E8A-4147-A177-3AD203B41FA5}">
                      <a16:colId xmlns:a16="http://schemas.microsoft.com/office/drawing/2014/main" val="2613018877"/>
                    </a:ext>
                  </a:extLst>
                </a:gridCol>
                <a:gridCol w="871537">
                  <a:extLst>
                    <a:ext uri="{9D8B030D-6E8A-4147-A177-3AD203B41FA5}">
                      <a16:colId xmlns:a16="http://schemas.microsoft.com/office/drawing/2014/main" val="2297015744"/>
                    </a:ext>
                  </a:extLst>
                </a:gridCol>
                <a:gridCol w="869950">
                  <a:extLst>
                    <a:ext uri="{9D8B030D-6E8A-4147-A177-3AD203B41FA5}">
                      <a16:colId xmlns:a16="http://schemas.microsoft.com/office/drawing/2014/main" val="2464000483"/>
                    </a:ext>
                  </a:extLst>
                </a:gridCol>
                <a:gridCol w="871538">
                  <a:extLst>
                    <a:ext uri="{9D8B030D-6E8A-4147-A177-3AD203B41FA5}">
                      <a16:colId xmlns:a16="http://schemas.microsoft.com/office/drawing/2014/main" val="4065017775"/>
                    </a:ext>
                  </a:extLst>
                </a:gridCol>
                <a:gridCol w="869950">
                  <a:extLst>
                    <a:ext uri="{9D8B030D-6E8A-4147-A177-3AD203B41FA5}">
                      <a16:colId xmlns:a16="http://schemas.microsoft.com/office/drawing/2014/main" val="2455330095"/>
                    </a:ext>
                  </a:extLst>
                </a:gridCol>
                <a:gridCol w="871537">
                  <a:extLst>
                    <a:ext uri="{9D8B030D-6E8A-4147-A177-3AD203B41FA5}">
                      <a16:colId xmlns:a16="http://schemas.microsoft.com/office/drawing/2014/main" val="1278421662"/>
                    </a:ext>
                  </a:extLst>
                </a:gridCol>
              </a:tblGrid>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78</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6</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82</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bg1"/>
                          </a:solidFill>
                          <a:effectLst/>
                          <a:latin typeface="Consolas" panose="020B0609020204030204" pitchFamily="49" charset="0"/>
                          <a:ea typeface="Consolas" panose="020B0609020204030204" pitchFamily="49" charset="0"/>
                          <a:cs typeface="Consolas" panose="020B0609020204030204" pitchFamily="49" charset="0"/>
                        </a:rPr>
                        <a:t>67</a:t>
                      </a:r>
                      <a:endParaRPr kumimoji="0" lang="ru-RU" altLang="en-US" sz="2400" b="1" i="0" u="none" strike="noStrike" cap="none" normalizeH="0" baseline="0">
                        <a:ln>
                          <a:noFill/>
                        </a:ln>
                        <a:solidFill>
                          <a:schemeClr val="bg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55</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44</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34</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extLst>
                  <a:ext uri="{0D108BD9-81ED-4DB2-BD59-A6C34878D82A}">
                    <a16:rowId xmlns:a16="http://schemas.microsoft.com/office/drawing/2014/main" val="2077376498"/>
                  </a:ext>
                </a:extLst>
              </a:tr>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L</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R</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591197691"/>
                  </a:ext>
                </a:extLst>
              </a:tr>
            </a:tbl>
          </a:graphicData>
        </a:graphic>
      </p:graphicFrame>
      <p:graphicFrame>
        <p:nvGraphicFramePr>
          <p:cNvPr id="5" name="Таблица 4"/>
          <p:cNvGraphicFramePr>
            <a:graphicFrameLocks noGrp="1"/>
          </p:cNvGraphicFramePr>
          <p:nvPr/>
        </p:nvGraphicFramePr>
        <p:xfrm>
          <a:off x="1466850" y="2481263"/>
          <a:ext cx="6096000" cy="914400"/>
        </p:xfrm>
        <a:graphic>
          <a:graphicData uri="http://schemas.openxmlformats.org/drawingml/2006/table">
            <a:tbl>
              <a:tblPr/>
              <a:tblGrid>
                <a:gridCol w="871538">
                  <a:extLst>
                    <a:ext uri="{9D8B030D-6E8A-4147-A177-3AD203B41FA5}">
                      <a16:colId xmlns:a16="http://schemas.microsoft.com/office/drawing/2014/main" val="1685315958"/>
                    </a:ext>
                  </a:extLst>
                </a:gridCol>
                <a:gridCol w="869950">
                  <a:extLst>
                    <a:ext uri="{9D8B030D-6E8A-4147-A177-3AD203B41FA5}">
                      <a16:colId xmlns:a16="http://schemas.microsoft.com/office/drawing/2014/main" val="3165044997"/>
                    </a:ext>
                  </a:extLst>
                </a:gridCol>
                <a:gridCol w="871537">
                  <a:extLst>
                    <a:ext uri="{9D8B030D-6E8A-4147-A177-3AD203B41FA5}">
                      <a16:colId xmlns:a16="http://schemas.microsoft.com/office/drawing/2014/main" val="2881605261"/>
                    </a:ext>
                  </a:extLst>
                </a:gridCol>
                <a:gridCol w="869950">
                  <a:extLst>
                    <a:ext uri="{9D8B030D-6E8A-4147-A177-3AD203B41FA5}">
                      <a16:colId xmlns:a16="http://schemas.microsoft.com/office/drawing/2014/main" val="2090634440"/>
                    </a:ext>
                  </a:extLst>
                </a:gridCol>
                <a:gridCol w="871538">
                  <a:extLst>
                    <a:ext uri="{9D8B030D-6E8A-4147-A177-3AD203B41FA5}">
                      <a16:colId xmlns:a16="http://schemas.microsoft.com/office/drawing/2014/main" val="2086236313"/>
                    </a:ext>
                  </a:extLst>
                </a:gridCol>
                <a:gridCol w="869950">
                  <a:extLst>
                    <a:ext uri="{9D8B030D-6E8A-4147-A177-3AD203B41FA5}">
                      <a16:colId xmlns:a16="http://schemas.microsoft.com/office/drawing/2014/main" val="2018691921"/>
                    </a:ext>
                  </a:extLst>
                </a:gridCol>
                <a:gridCol w="871537">
                  <a:extLst>
                    <a:ext uri="{9D8B030D-6E8A-4147-A177-3AD203B41FA5}">
                      <a16:colId xmlns:a16="http://schemas.microsoft.com/office/drawing/2014/main" val="3438670425"/>
                    </a:ext>
                  </a:extLst>
                </a:gridCol>
              </a:tblGrid>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34</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6</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82</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67</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55</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44</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78</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4090480922"/>
                  </a:ext>
                </a:extLst>
              </a:tr>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L</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R</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3612773745"/>
                  </a:ext>
                </a:extLst>
              </a:tr>
            </a:tbl>
          </a:graphicData>
        </a:graphic>
      </p:graphicFrame>
      <p:sp>
        <p:nvSpPr>
          <p:cNvPr id="6" name="Полилиния 5"/>
          <p:cNvSpPr>
            <a:spLocks noChangeArrowheads="1"/>
          </p:cNvSpPr>
          <p:nvPr/>
        </p:nvSpPr>
        <p:spPr bwMode="auto">
          <a:xfrm>
            <a:off x="1906588" y="1000125"/>
            <a:ext cx="5207000" cy="307975"/>
          </a:xfrm>
          <a:custGeom>
            <a:avLst/>
            <a:gdLst>
              <a:gd name="T0" fmla="*/ 0 w 5207267"/>
              <a:gd name="T1" fmla="*/ 305170 h 308008"/>
              <a:gd name="T2" fmla="*/ 0 w 5207267"/>
              <a:gd name="T3" fmla="*/ 0 h 308008"/>
              <a:gd name="T4" fmla="*/ 5184487 w 5207267"/>
              <a:gd name="T5" fmla="*/ 9539 h 308008"/>
              <a:gd name="T6" fmla="*/ 5184487 w 5207267"/>
              <a:gd name="T7" fmla="*/ 305170 h 308008"/>
              <a:gd name="T8" fmla="*/ 0 60000 65536"/>
              <a:gd name="T9" fmla="*/ 0 60000 65536"/>
              <a:gd name="T10" fmla="*/ 0 60000 65536"/>
              <a:gd name="T11" fmla="*/ 0 60000 65536"/>
              <a:gd name="T12" fmla="*/ 0 w 5207267"/>
              <a:gd name="T13" fmla="*/ 0 h 308008"/>
              <a:gd name="T14" fmla="*/ 5207267 w 5207267"/>
              <a:gd name="T15" fmla="*/ 308008 h 308008"/>
            </a:gdLst>
            <a:ahLst/>
            <a:cxnLst>
              <a:cxn ang="T8">
                <a:pos x="T0" y="T1"/>
              </a:cxn>
              <a:cxn ang="T9">
                <a:pos x="T2" y="T3"/>
              </a:cxn>
              <a:cxn ang="T10">
                <a:pos x="T4" y="T5"/>
              </a:cxn>
              <a:cxn ang="T11">
                <a:pos x="T6" y="T7"/>
              </a:cxn>
            </a:cxnLst>
            <a:rect l="T12" t="T13" r="T14" b="T15"/>
            <a:pathLst>
              <a:path w="5207267" h="308008">
                <a:moveTo>
                  <a:pt x="0" y="308008"/>
                </a:moveTo>
                <a:lnTo>
                  <a:pt x="0" y="0"/>
                </a:lnTo>
                <a:lnTo>
                  <a:pt x="5207267" y="9625"/>
                </a:lnTo>
                <a:lnTo>
                  <a:pt x="5207267" y="308008"/>
                </a:lnTo>
              </a:path>
            </a:pathLst>
          </a:custGeom>
          <a:noFill/>
          <a:ln w="38100" algn="ctr">
            <a:solidFill>
              <a:srgbClr val="3333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en-US"/>
          </a:p>
        </p:txBody>
      </p:sp>
      <p:sp>
        <p:nvSpPr>
          <p:cNvPr id="7" name="Полилиния 6"/>
          <p:cNvSpPr>
            <a:spLocks noChangeArrowheads="1"/>
          </p:cNvSpPr>
          <p:nvPr/>
        </p:nvSpPr>
        <p:spPr bwMode="auto">
          <a:xfrm>
            <a:off x="3667125" y="2184400"/>
            <a:ext cx="2579688" cy="307975"/>
          </a:xfrm>
          <a:custGeom>
            <a:avLst/>
            <a:gdLst>
              <a:gd name="T0" fmla="*/ 0 w 5207267"/>
              <a:gd name="T1" fmla="*/ 305170 h 308008"/>
              <a:gd name="T2" fmla="*/ 0 w 5207267"/>
              <a:gd name="T3" fmla="*/ 0 h 308008"/>
              <a:gd name="T4" fmla="*/ 0 w 5207267"/>
              <a:gd name="T5" fmla="*/ 9539 h 308008"/>
              <a:gd name="T6" fmla="*/ 0 w 5207267"/>
              <a:gd name="T7" fmla="*/ 305170 h 308008"/>
              <a:gd name="T8" fmla="*/ 0 60000 65536"/>
              <a:gd name="T9" fmla="*/ 0 60000 65536"/>
              <a:gd name="T10" fmla="*/ 0 60000 65536"/>
              <a:gd name="T11" fmla="*/ 0 60000 65536"/>
              <a:gd name="T12" fmla="*/ 0 w 5207267"/>
              <a:gd name="T13" fmla="*/ 0 h 308008"/>
              <a:gd name="T14" fmla="*/ 5207267 w 5207267"/>
              <a:gd name="T15" fmla="*/ 308008 h 308008"/>
            </a:gdLst>
            <a:ahLst/>
            <a:cxnLst>
              <a:cxn ang="T8">
                <a:pos x="T0" y="T1"/>
              </a:cxn>
              <a:cxn ang="T9">
                <a:pos x="T2" y="T3"/>
              </a:cxn>
              <a:cxn ang="T10">
                <a:pos x="T4" y="T5"/>
              </a:cxn>
              <a:cxn ang="T11">
                <a:pos x="T6" y="T7"/>
              </a:cxn>
            </a:cxnLst>
            <a:rect l="T12" t="T13" r="T14" b="T15"/>
            <a:pathLst>
              <a:path w="5207267" h="308008">
                <a:moveTo>
                  <a:pt x="0" y="308008"/>
                </a:moveTo>
                <a:lnTo>
                  <a:pt x="0" y="0"/>
                </a:lnTo>
                <a:lnTo>
                  <a:pt x="5207267" y="9625"/>
                </a:lnTo>
                <a:lnTo>
                  <a:pt x="5207267" y="308008"/>
                </a:lnTo>
              </a:path>
            </a:pathLst>
          </a:custGeom>
          <a:noFill/>
          <a:ln w="38100" algn="ctr">
            <a:solidFill>
              <a:srgbClr val="3333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en-US"/>
          </a:p>
        </p:txBody>
      </p:sp>
      <p:graphicFrame>
        <p:nvGraphicFramePr>
          <p:cNvPr id="8" name="Таблица 7"/>
          <p:cNvGraphicFramePr>
            <a:graphicFrameLocks noGrp="1"/>
          </p:cNvGraphicFramePr>
          <p:nvPr/>
        </p:nvGraphicFramePr>
        <p:xfrm>
          <a:off x="1466850" y="3668713"/>
          <a:ext cx="6096000" cy="914400"/>
        </p:xfrm>
        <a:graphic>
          <a:graphicData uri="http://schemas.openxmlformats.org/drawingml/2006/table">
            <a:tbl>
              <a:tblPr/>
              <a:tblGrid>
                <a:gridCol w="871538">
                  <a:extLst>
                    <a:ext uri="{9D8B030D-6E8A-4147-A177-3AD203B41FA5}">
                      <a16:colId xmlns:a16="http://schemas.microsoft.com/office/drawing/2014/main" val="2982026791"/>
                    </a:ext>
                  </a:extLst>
                </a:gridCol>
                <a:gridCol w="869950">
                  <a:extLst>
                    <a:ext uri="{9D8B030D-6E8A-4147-A177-3AD203B41FA5}">
                      <a16:colId xmlns:a16="http://schemas.microsoft.com/office/drawing/2014/main" val="3230176040"/>
                    </a:ext>
                  </a:extLst>
                </a:gridCol>
                <a:gridCol w="871537">
                  <a:extLst>
                    <a:ext uri="{9D8B030D-6E8A-4147-A177-3AD203B41FA5}">
                      <a16:colId xmlns:a16="http://schemas.microsoft.com/office/drawing/2014/main" val="944680446"/>
                    </a:ext>
                  </a:extLst>
                </a:gridCol>
                <a:gridCol w="869950">
                  <a:extLst>
                    <a:ext uri="{9D8B030D-6E8A-4147-A177-3AD203B41FA5}">
                      <a16:colId xmlns:a16="http://schemas.microsoft.com/office/drawing/2014/main" val="1596314672"/>
                    </a:ext>
                  </a:extLst>
                </a:gridCol>
                <a:gridCol w="871538">
                  <a:extLst>
                    <a:ext uri="{9D8B030D-6E8A-4147-A177-3AD203B41FA5}">
                      <a16:colId xmlns:a16="http://schemas.microsoft.com/office/drawing/2014/main" val="3923734474"/>
                    </a:ext>
                  </a:extLst>
                </a:gridCol>
                <a:gridCol w="869950">
                  <a:extLst>
                    <a:ext uri="{9D8B030D-6E8A-4147-A177-3AD203B41FA5}">
                      <a16:colId xmlns:a16="http://schemas.microsoft.com/office/drawing/2014/main" val="965087237"/>
                    </a:ext>
                  </a:extLst>
                </a:gridCol>
                <a:gridCol w="871537">
                  <a:extLst>
                    <a:ext uri="{9D8B030D-6E8A-4147-A177-3AD203B41FA5}">
                      <a16:colId xmlns:a16="http://schemas.microsoft.com/office/drawing/2014/main" val="1106411215"/>
                    </a:ext>
                  </a:extLst>
                </a:gridCol>
              </a:tblGrid>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34</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6</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44</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67</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55</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82</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78</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75714589"/>
                  </a:ext>
                </a:extLst>
              </a:tr>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L</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R</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08625900"/>
                  </a:ext>
                </a:extLst>
              </a:tr>
            </a:tbl>
          </a:graphicData>
        </a:graphic>
      </p:graphicFrame>
      <p:sp>
        <p:nvSpPr>
          <p:cNvPr id="9" name="Полилиния 8"/>
          <p:cNvSpPr>
            <a:spLocks noChangeArrowheads="1"/>
          </p:cNvSpPr>
          <p:nvPr/>
        </p:nvSpPr>
        <p:spPr bwMode="auto">
          <a:xfrm>
            <a:off x="4484688" y="3381375"/>
            <a:ext cx="944562" cy="307975"/>
          </a:xfrm>
          <a:custGeom>
            <a:avLst/>
            <a:gdLst>
              <a:gd name="T0" fmla="*/ 0 w 5207267"/>
              <a:gd name="T1" fmla="*/ 305170 h 308008"/>
              <a:gd name="T2" fmla="*/ 0 w 5207267"/>
              <a:gd name="T3" fmla="*/ 0 h 308008"/>
              <a:gd name="T4" fmla="*/ 0 w 5207267"/>
              <a:gd name="T5" fmla="*/ 9539 h 308008"/>
              <a:gd name="T6" fmla="*/ 0 w 5207267"/>
              <a:gd name="T7" fmla="*/ 305170 h 308008"/>
              <a:gd name="T8" fmla="*/ 0 60000 65536"/>
              <a:gd name="T9" fmla="*/ 0 60000 65536"/>
              <a:gd name="T10" fmla="*/ 0 60000 65536"/>
              <a:gd name="T11" fmla="*/ 0 60000 65536"/>
              <a:gd name="T12" fmla="*/ 0 w 5207267"/>
              <a:gd name="T13" fmla="*/ 0 h 308008"/>
              <a:gd name="T14" fmla="*/ 5207267 w 5207267"/>
              <a:gd name="T15" fmla="*/ 308008 h 308008"/>
            </a:gdLst>
            <a:ahLst/>
            <a:cxnLst>
              <a:cxn ang="T8">
                <a:pos x="T0" y="T1"/>
              </a:cxn>
              <a:cxn ang="T9">
                <a:pos x="T2" y="T3"/>
              </a:cxn>
              <a:cxn ang="T10">
                <a:pos x="T4" y="T5"/>
              </a:cxn>
              <a:cxn ang="T11">
                <a:pos x="T6" y="T7"/>
              </a:cxn>
            </a:cxnLst>
            <a:rect l="T12" t="T13" r="T14" b="T15"/>
            <a:pathLst>
              <a:path w="5207267" h="308008">
                <a:moveTo>
                  <a:pt x="0" y="308008"/>
                </a:moveTo>
                <a:lnTo>
                  <a:pt x="0" y="0"/>
                </a:lnTo>
                <a:lnTo>
                  <a:pt x="5207267" y="9625"/>
                </a:lnTo>
                <a:lnTo>
                  <a:pt x="5207267" y="308008"/>
                </a:lnTo>
              </a:path>
            </a:pathLst>
          </a:custGeom>
          <a:noFill/>
          <a:ln w="38100" algn="ctr">
            <a:solidFill>
              <a:srgbClr val="3333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en-US"/>
          </a:p>
        </p:txBody>
      </p:sp>
      <p:graphicFrame>
        <p:nvGraphicFramePr>
          <p:cNvPr id="10" name="Таблица 9"/>
          <p:cNvGraphicFramePr>
            <a:graphicFrameLocks noGrp="1"/>
          </p:cNvGraphicFramePr>
          <p:nvPr/>
        </p:nvGraphicFramePr>
        <p:xfrm>
          <a:off x="1466850" y="4797425"/>
          <a:ext cx="6096000" cy="914400"/>
        </p:xfrm>
        <a:graphic>
          <a:graphicData uri="http://schemas.openxmlformats.org/drawingml/2006/table">
            <a:tbl>
              <a:tblPr/>
              <a:tblGrid>
                <a:gridCol w="871538">
                  <a:extLst>
                    <a:ext uri="{9D8B030D-6E8A-4147-A177-3AD203B41FA5}">
                      <a16:colId xmlns:a16="http://schemas.microsoft.com/office/drawing/2014/main" val="4143534835"/>
                    </a:ext>
                  </a:extLst>
                </a:gridCol>
                <a:gridCol w="869950">
                  <a:extLst>
                    <a:ext uri="{9D8B030D-6E8A-4147-A177-3AD203B41FA5}">
                      <a16:colId xmlns:a16="http://schemas.microsoft.com/office/drawing/2014/main" val="3035333625"/>
                    </a:ext>
                  </a:extLst>
                </a:gridCol>
                <a:gridCol w="871537">
                  <a:extLst>
                    <a:ext uri="{9D8B030D-6E8A-4147-A177-3AD203B41FA5}">
                      <a16:colId xmlns:a16="http://schemas.microsoft.com/office/drawing/2014/main" val="1331638451"/>
                    </a:ext>
                  </a:extLst>
                </a:gridCol>
                <a:gridCol w="869950">
                  <a:extLst>
                    <a:ext uri="{9D8B030D-6E8A-4147-A177-3AD203B41FA5}">
                      <a16:colId xmlns:a16="http://schemas.microsoft.com/office/drawing/2014/main" val="3684229188"/>
                    </a:ext>
                  </a:extLst>
                </a:gridCol>
                <a:gridCol w="871538">
                  <a:extLst>
                    <a:ext uri="{9D8B030D-6E8A-4147-A177-3AD203B41FA5}">
                      <a16:colId xmlns:a16="http://schemas.microsoft.com/office/drawing/2014/main" val="4253113327"/>
                    </a:ext>
                  </a:extLst>
                </a:gridCol>
                <a:gridCol w="869950">
                  <a:extLst>
                    <a:ext uri="{9D8B030D-6E8A-4147-A177-3AD203B41FA5}">
                      <a16:colId xmlns:a16="http://schemas.microsoft.com/office/drawing/2014/main" val="2859832516"/>
                    </a:ext>
                  </a:extLst>
                </a:gridCol>
                <a:gridCol w="871537">
                  <a:extLst>
                    <a:ext uri="{9D8B030D-6E8A-4147-A177-3AD203B41FA5}">
                      <a16:colId xmlns:a16="http://schemas.microsoft.com/office/drawing/2014/main" val="751111834"/>
                    </a:ext>
                  </a:extLst>
                </a:gridCol>
              </a:tblGrid>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34</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6</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44</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55</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AEDE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67</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82</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78</a:t>
                      </a:r>
                    </a:p>
                  </a:txBody>
                  <a:tcP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3736154113"/>
                  </a:ext>
                </a:extLst>
              </a:tr>
              <a:tr h="371475">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R</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rgbClr val="FFCCCC"/>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rPr>
                        <a:t>L</a:t>
                      </a:r>
                      <a:endParaRPr kumimoji="0" lang="ru-RU"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solidFill>
                      <a:srgbClr val="FFCCCC"/>
                    </a:solid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tc>
                  <a:txBody>
                    <a:bodyPr/>
                    <a:lstStyle>
                      <a:lvl1pPr>
                        <a:spcBef>
                          <a:spcPct val="20000"/>
                        </a:spcBef>
                        <a:defRPr sz="24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defRPr>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Consolas" panose="020B0609020204030204" pitchFamily="49" charset="0"/>
                        <a:ea typeface="Consolas" panose="020B0609020204030204" pitchFamily="49" charset="0"/>
                        <a:cs typeface="Consolas" panose="020B0609020204030204" pitchFamily="49" charset="0"/>
                      </a:endParaRPr>
                    </a:p>
                  </a:txBody>
                  <a:tcPr horzOverflow="overflow">
                    <a:lnL>
                      <a:noFill/>
                    </a:lnL>
                    <a:lnR>
                      <a:noFill/>
                    </a:lnR>
                    <a:lnT w="12700" cap="flat" cmpd="sng" algn="ctr">
                      <a:solidFill>
                        <a:srgbClr val="7F7F7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096446550"/>
                  </a:ext>
                </a:extLst>
              </a:tr>
            </a:tbl>
          </a:graphicData>
        </a:graphic>
      </p:graphicFrame>
      <p:sp>
        <p:nvSpPr>
          <p:cNvPr id="11" name="Равнобедренный треугольник 10"/>
          <p:cNvSpPr>
            <a:spLocks noChangeArrowheads="1"/>
          </p:cNvSpPr>
          <p:nvPr/>
        </p:nvSpPr>
        <p:spPr bwMode="auto">
          <a:xfrm flipV="1">
            <a:off x="4822825" y="4616450"/>
            <a:ext cx="258763" cy="182563"/>
          </a:xfrm>
          <a:prstGeom prst="triangle">
            <a:avLst>
              <a:gd name="adj" fmla="val 50000"/>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nvGrpSpPr>
          <p:cNvPr id="2" name="Group 71"/>
          <p:cNvGrpSpPr>
            <a:grpSpLocks/>
          </p:cNvGrpSpPr>
          <p:nvPr/>
        </p:nvGrpSpPr>
        <p:grpSpPr bwMode="auto">
          <a:xfrm>
            <a:off x="1725613" y="5789613"/>
            <a:ext cx="5954712" cy="663575"/>
            <a:chOff x="2325" y="3072"/>
            <a:chExt cx="3751" cy="418"/>
          </a:xfrm>
        </p:grpSpPr>
        <p:sp>
          <p:nvSpPr>
            <p:cNvPr id="13" name="Text Box 69">
              <a:extLst>
                <a:ext uri="{FF2B5EF4-FFF2-40B4-BE49-F238E27FC236}">
                  <a16:creationId xmlns:a16="http://schemas.microsoft.com/office/drawing/2014/main" id="{9BE9CD96-713F-A64A-B491-9BCAD724C445}"/>
                </a:ext>
              </a:extLst>
            </p:cNvPr>
            <p:cNvSpPr txBox="1">
              <a:spLocks noChangeArrowheads="1"/>
            </p:cNvSpPr>
            <p:nvPr/>
          </p:nvSpPr>
          <p:spPr bwMode="auto">
            <a:xfrm>
              <a:off x="2633" y="3122"/>
              <a:ext cx="3443" cy="330"/>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eaLnBrk="1" hangingPunct="1">
                <a:defRPr/>
              </a:pPr>
              <a:r>
                <a:rPr lang="en-US" sz="2400" dirty="0">
                  <a:latin typeface="+mj-lt"/>
                </a:rPr>
                <a:t>  </a:t>
              </a:r>
              <a:r>
                <a:rPr lang="en-US" sz="2800" b="1" dirty="0">
                  <a:solidFill>
                    <a:srgbClr val="000000"/>
                  </a:solidFill>
                  <a:latin typeface="+mj-lt"/>
                  <a:cs typeface="Courier New" pitchFamily="49" charset="0"/>
                </a:rPr>
                <a:t>L</a:t>
              </a:r>
              <a:r>
                <a:rPr lang="ru-RU" sz="2800" b="1" dirty="0">
                  <a:solidFill>
                    <a:srgbClr val="000000"/>
                  </a:solidFill>
                  <a:latin typeface="+mj-lt"/>
                  <a:cs typeface="Courier New" pitchFamily="49" charset="0"/>
                </a:rPr>
                <a:t> </a:t>
              </a:r>
              <a:r>
                <a:rPr lang="en-US" sz="2800" b="1" dirty="0">
                  <a:solidFill>
                    <a:srgbClr val="000000"/>
                  </a:solidFill>
                  <a:latin typeface="+mj-lt"/>
                  <a:cs typeface="Courier New" pitchFamily="49" charset="0"/>
                </a:rPr>
                <a:t>&gt;</a:t>
              </a:r>
              <a:r>
                <a:rPr lang="ru-RU" sz="2800" b="1" dirty="0">
                  <a:solidFill>
                    <a:srgbClr val="000000"/>
                  </a:solidFill>
                  <a:latin typeface="+mj-lt"/>
                  <a:cs typeface="Courier New" pitchFamily="49" charset="0"/>
                </a:rPr>
                <a:t> </a:t>
              </a:r>
              <a:r>
                <a:rPr lang="en-US" sz="2800" b="1" dirty="0">
                  <a:solidFill>
                    <a:srgbClr val="000000"/>
                  </a:solidFill>
                  <a:latin typeface="+mj-lt"/>
                  <a:cs typeface="Courier New" pitchFamily="49" charset="0"/>
                </a:rPr>
                <a:t>R </a:t>
              </a:r>
              <a:r>
                <a:rPr lang="ru-RU" sz="2800" dirty="0">
                  <a:solidFill>
                    <a:srgbClr val="000000"/>
                  </a:solidFill>
                  <a:latin typeface="+mj-lt"/>
                  <a:cs typeface="Courier New" pitchFamily="49" charset="0"/>
                </a:rPr>
                <a:t>: </a:t>
              </a:r>
              <a:r>
                <a:rPr lang="az-Latn-AZ" sz="2800" dirty="0">
                  <a:solidFill>
                    <a:srgbClr val="000000"/>
                  </a:solidFill>
                  <a:latin typeface="+mj-lt"/>
                  <a:cs typeface="Courier New" pitchFamily="49" charset="0"/>
                </a:rPr>
                <a:t>bölünmə bitib</a:t>
              </a:r>
              <a:r>
                <a:rPr lang="ru-RU" sz="2800" dirty="0">
                  <a:solidFill>
                    <a:srgbClr val="000000"/>
                  </a:solidFill>
                  <a:latin typeface="+mj-lt"/>
                  <a:cs typeface="Courier New" pitchFamily="49" charset="0"/>
                </a:rPr>
                <a:t>!</a:t>
              </a:r>
              <a:endParaRPr lang="ru-RU" dirty="0">
                <a:solidFill>
                  <a:srgbClr val="000000"/>
                </a:solidFill>
                <a:latin typeface="+mj-lt"/>
              </a:endParaRPr>
            </a:p>
          </p:txBody>
        </p:sp>
        <p:sp>
          <p:nvSpPr>
            <p:cNvPr id="65644" name="Oval 70"/>
            <p:cNvSpPr>
              <a:spLocks noChangeArrowheads="1"/>
            </p:cNvSpPr>
            <p:nvPr/>
          </p:nvSpPr>
          <p:spPr bwMode="auto">
            <a:xfrm>
              <a:off x="2325" y="3072"/>
              <a:ext cx="409" cy="418"/>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a:spcBef>
                  <a:spcPct val="0"/>
                </a:spcBef>
                <a:buFontTx/>
                <a:buNone/>
              </a:pPr>
              <a:r>
                <a:rPr lang="ru-RU" altLang="ru-RU" sz="4400">
                  <a:solidFill>
                    <a:schemeClr val="bg1"/>
                  </a:solidFill>
                  <a:latin typeface="Arial Black" panose="020B0A040201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dissolv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Заголовок 4">
            <a:extLst>
              <a:ext uri="{FF2B5EF4-FFF2-40B4-BE49-F238E27FC236}">
                <a16:creationId xmlns:a16="http://schemas.microsoft.com/office/drawing/2014/main" id="{8A5164C7-0C27-7E46-A90A-63D75699C26E}"/>
              </a:ext>
            </a:extLst>
          </p:cNvPr>
          <p:cNvSpPr>
            <a:spLocks noGrp="1"/>
          </p:cNvSpPr>
          <p:nvPr>
            <p:ph type="title"/>
          </p:nvPr>
        </p:nvSpPr>
        <p:spPr>
          <a:xfrm>
            <a:off x="311150" y="301625"/>
            <a:ext cx="8375650" cy="471488"/>
          </a:xfrm>
        </p:spPr>
        <p:txBody>
          <a:bodyPr/>
          <a:lstStyle/>
          <a:p>
            <a:r>
              <a:rPr lang="en-US" altLang="ru-RU" b="1" dirty="0" err="1">
                <a:latin typeface="Consolas" panose="020B0609020204030204" pitchFamily="49" charset="0"/>
              </a:rPr>
              <a:t>Çeşidləmə</a:t>
            </a:r>
            <a:r>
              <a:rPr lang="en-US" altLang="ru-RU" b="1" dirty="0">
                <a:latin typeface="Consolas" panose="020B0609020204030204" pitchFamily="49" charset="0"/>
              </a:rPr>
              <a:t> n</a:t>
            </a:r>
            <a:r>
              <a:rPr lang="az-Latn-AZ" altLang="ru-RU" b="1" dirty="0">
                <a:latin typeface="Consolas" panose="020B0609020204030204" pitchFamily="49" charset="0"/>
              </a:rPr>
              <a:t>ədir</a:t>
            </a:r>
            <a:r>
              <a:rPr lang="ru-RU" altLang="ru-RU" b="1" dirty="0">
                <a:latin typeface="Consolas" panose="020B0609020204030204" pitchFamily="49" charset="0"/>
              </a:rPr>
              <a:t>?</a:t>
            </a:r>
          </a:p>
        </p:txBody>
      </p:sp>
      <p:sp>
        <p:nvSpPr>
          <p:cNvPr id="6" name="Прямоугольник 5">
            <a:extLst>
              <a:ext uri="{FF2B5EF4-FFF2-40B4-BE49-F238E27FC236}">
                <a16:creationId xmlns:a16="http://schemas.microsoft.com/office/drawing/2014/main" id="{2F55F926-9DE9-7B45-882A-06BAFA8794B0}"/>
              </a:ext>
            </a:extLst>
          </p:cNvPr>
          <p:cNvSpPr/>
          <p:nvPr/>
        </p:nvSpPr>
        <p:spPr>
          <a:xfrm>
            <a:off x="311150" y="841375"/>
            <a:ext cx="8742363" cy="830997"/>
          </a:xfrm>
          <a:prstGeom prst="rect">
            <a:avLst/>
          </a:prstGeom>
          <a:solidFill>
            <a:srgbClr val="E6E6FF"/>
          </a:solidFill>
          <a:effectLst>
            <a:outerShdw blurRad="50800" dist="38100" dir="2700000" algn="tl" rotWithShape="0">
              <a:prstClr val="black">
                <a:alpha val="40000"/>
              </a:prstClr>
            </a:outerShdw>
          </a:effectLst>
        </p:spPr>
        <p:txBody>
          <a:bodyPr>
            <a:spAutoFit/>
          </a:bodyPr>
          <a:lstStyle/>
          <a:p>
            <a:pPr marL="357188" indent="-357188" eaLnBrk="1" hangingPunct="1">
              <a:defRPr/>
            </a:pPr>
            <a:r>
              <a:rPr lang="en-US" sz="2400" b="1" dirty="0" err="1">
                <a:latin typeface="Consolas" panose="020B0609020204030204" pitchFamily="49" charset="0"/>
              </a:rPr>
              <a:t>Çeşidləmə</a:t>
            </a:r>
            <a:r>
              <a:rPr lang="az-Latn-AZ" sz="2400" b="1" dirty="0">
                <a:latin typeface="Consolas" panose="020B0609020204030204" pitchFamily="49" charset="0"/>
              </a:rPr>
              <a:t> </a:t>
            </a:r>
            <a:r>
              <a:rPr lang="ru-RU" sz="2400" b="1" dirty="0">
                <a:latin typeface="Consolas" panose="020B0609020204030204" pitchFamily="49" charset="0"/>
              </a:rPr>
              <a:t>– </a:t>
            </a:r>
            <a:r>
              <a:rPr lang="en-US" sz="2400" dirty="0" err="1">
                <a:latin typeface="Consolas" panose="020B0609020204030204" pitchFamily="49" charset="0"/>
              </a:rPr>
              <a:t>massiv</a:t>
            </a:r>
            <a:r>
              <a:rPr lang="az-Latn-AZ" sz="2400" dirty="0">
                <a:latin typeface="Consolas" panose="020B0609020204030204" pitchFamily="49" charset="0"/>
              </a:rPr>
              <a:t> e</a:t>
            </a:r>
            <a:r>
              <a:rPr lang="en-US" sz="2400" dirty="0" err="1">
                <a:latin typeface="Consolas" panose="020B0609020204030204" pitchFamily="49" charset="0"/>
              </a:rPr>
              <a:t>lementlərinin</a:t>
            </a:r>
            <a:r>
              <a:rPr lang="az-Latn-AZ" sz="2400" dirty="0">
                <a:latin typeface="Consolas" panose="020B0609020204030204" pitchFamily="49" charset="0"/>
              </a:rPr>
              <a:t> </a:t>
            </a:r>
            <a:r>
              <a:rPr lang="en-US" sz="2400" dirty="0" err="1">
                <a:latin typeface="Consolas" panose="020B0609020204030204" pitchFamily="49" charset="0"/>
              </a:rPr>
              <a:t>verilmiş</a:t>
            </a:r>
            <a:r>
              <a:rPr lang="en-US" sz="2400" dirty="0">
                <a:latin typeface="Consolas" panose="020B0609020204030204" pitchFamily="49" charset="0"/>
              </a:rPr>
              <a:t> </a:t>
            </a:r>
            <a:r>
              <a:rPr lang="en-US" sz="2400" dirty="0" err="1">
                <a:latin typeface="Consolas" panose="020B0609020204030204" pitchFamily="49" charset="0"/>
              </a:rPr>
              <a:t>qayda</a:t>
            </a:r>
            <a:r>
              <a:rPr lang="az-Latn-AZ" sz="2400" dirty="0">
                <a:latin typeface="Consolas" panose="020B0609020204030204" pitchFamily="49" charset="0"/>
              </a:rPr>
              <a:t> ilə</a:t>
            </a:r>
            <a:r>
              <a:rPr lang="en-US" sz="2400" dirty="0">
                <a:latin typeface="Consolas" panose="020B0609020204030204" pitchFamily="49" charset="0"/>
              </a:rPr>
              <a:t> </a:t>
            </a:r>
            <a:r>
              <a:rPr lang="en-US" sz="2400" dirty="0" err="1">
                <a:latin typeface="Consolas" panose="020B0609020204030204" pitchFamily="49" charset="0"/>
              </a:rPr>
              <a:t>sıraya</a:t>
            </a:r>
            <a:r>
              <a:rPr lang="en-US" sz="2400" dirty="0">
                <a:latin typeface="Consolas" panose="020B0609020204030204" pitchFamily="49" charset="0"/>
              </a:rPr>
              <a:t> </a:t>
            </a:r>
            <a:r>
              <a:rPr lang="en-US" sz="2400" dirty="0" err="1">
                <a:latin typeface="Consolas" panose="020B0609020204030204" pitchFamily="49" charset="0"/>
              </a:rPr>
              <a:t>düzül</a:t>
            </a:r>
            <a:r>
              <a:rPr lang="az-Latn-AZ" sz="2400" dirty="0">
                <a:latin typeface="Consolas" panose="020B0609020204030204" pitchFamily="49" charset="0"/>
              </a:rPr>
              <a:t>məsi</a:t>
            </a:r>
            <a:r>
              <a:rPr lang="ru-RU" sz="2400" dirty="0">
                <a:latin typeface="Consolas" panose="020B0609020204030204" pitchFamily="49" charset="0"/>
              </a:rPr>
              <a:t>.</a:t>
            </a:r>
          </a:p>
        </p:txBody>
      </p:sp>
      <p:sp>
        <p:nvSpPr>
          <p:cNvPr id="7" name="Прямоугольник 6"/>
          <p:cNvSpPr>
            <a:spLocks noChangeArrowheads="1"/>
          </p:cNvSpPr>
          <p:nvPr/>
        </p:nvSpPr>
        <p:spPr bwMode="auto">
          <a:xfrm>
            <a:off x="118533" y="1679575"/>
            <a:ext cx="87047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dirty="0" err="1">
                <a:solidFill>
                  <a:schemeClr val="tx1"/>
                </a:solidFill>
                <a:latin typeface="Consolas" panose="020B0609020204030204" pitchFamily="49" charset="0"/>
              </a:rPr>
              <a:t>artan</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sıraya</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görə</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azalan</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sıra</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ilə</a:t>
            </a:r>
            <a:r>
              <a:rPr lang="en-US" altLang="ru-RU" sz="2400" dirty="0">
                <a:solidFill>
                  <a:schemeClr val="tx1"/>
                </a:solidFill>
                <a:latin typeface="Consolas" panose="020B0609020204030204" pitchFamily="49" charset="0"/>
              </a:rPr>
              <a:t>,</a:t>
            </a:r>
          </a:p>
          <a:p>
            <a:pPr eaLnBrk="1" hangingPunct="1">
              <a:spcBef>
                <a:spcPct val="0"/>
              </a:spcBef>
              <a:buFontTx/>
              <a:buNone/>
            </a:pPr>
            <a:r>
              <a:rPr lang="az-Latn-AZ" altLang="ru-RU" sz="2400" dirty="0">
                <a:solidFill>
                  <a:schemeClr val="tx1"/>
                </a:solidFill>
                <a:latin typeface="Consolas" panose="020B0609020204030204" pitchFamily="49" charset="0"/>
              </a:rPr>
              <a:t>axırıncı</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rəqəmə</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görə</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bölünənlə</a:t>
            </a:r>
            <a:r>
              <a:rPr lang="az-Latn-AZ" altLang="ru-RU" sz="2400" dirty="0">
                <a:solidFill>
                  <a:schemeClr val="tx1"/>
                </a:solidFill>
                <a:latin typeface="Consolas" panose="020B0609020204030204" pitchFamily="49" charset="0"/>
              </a:rPr>
              <a:t>rin cəminə</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görə</a:t>
            </a:r>
            <a:r>
              <a:rPr lang="en-US" altLang="ru-RU" sz="2400" dirty="0">
                <a:solidFill>
                  <a:schemeClr val="tx1"/>
                </a:solidFill>
                <a:latin typeface="Consolas" panose="020B0609020204030204" pitchFamily="49" charset="0"/>
              </a:rPr>
              <a:t>,</a:t>
            </a:r>
            <a:r>
              <a:rPr lang="az-Latn-AZ" altLang="ru-RU" sz="2400" dirty="0">
                <a:solidFill>
                  <a:schemeClr val="tx1"/>
                </a:solidFill>
                <a:latin typeface="Consolas" panose="020B0609020204030204" pitchFamily="49" charset="0"/>
              </a:rPr>
              <a:t>..</a:t>
            </a:r>
            <a:endParaRPr lang="ru-RU" altLang="ru-RU" sz="2400" dirty="0">
              <a:solidFill>
                <a:schemeClr val="tx1"/>
              </a:solidFill>
              <a:latin typeface="Consolas" panose="020B0609020204030204" pitchFamily="49" charset="0"/>
            </a:endParaRPr>
          </a:p>
        </p:txBody>
      </p:sp>
      <p:sp>
        <p:nvSpPr>
          <p:cNvPr id="8" name="Прямоугольник 7"/>
          <p:cNvSpPr>
            <a:spLocks noChangeArrowheads="1"/>
          </p:cNvSpPr>
          <p:nvPr/>
        </p:nvSpPr>
        <p:spPr bwMode="auto">
          <a:xfrm>
            <a:off x="401638" y="2517775"/>
            <a:ext cx="8294687"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265113" indent="-182563">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447675" indent="-180975">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15000"/>
              </a:spcBef>
              <a:buFontTx/>
              <a:buNone/>
            </a:pPr>
            <a:r>
              <a:rPr lang="en-US" altLang="ru-RU" sz="2400" b="1" dirty="0" err="1">
                <a:solidFill>
                  <a:srgbClr val="333399"/>
                </a:solidFill>
                <a:latin typeface="Consolas" panose="020B0609020204030204" pitchFamily="49" charset="0"/>
              </a:rPr>
              <a:t>Alqoritm</a:t>
            </a:r>
            <a:r>
              <a:rPr lang="az-Latn-AZ" altLang="ru-RU" sz="2400" b="1" dirty="0">
                <a:solidFill>
                  <a:srgbClr val="333399"/>
                </a:solidFill>
                <a:latin typeface="Consolas" panose="020B0609020204030204" pitchFamily="49" charset="0"/>
              </a:rPr>
              <a:t>lər</a:t>
            </a:r>
            <a:r>
              <a:rPr lang="en-US" altLang="ru-RU" sz="2400" b="1" dirty="0">
                <a:solidFill>
                  <a:srgbClr val="333399"/>
                </a:solidFill>
                <a:latin typeface="Consolas" panose="020B0609020204030204" pitchFamily="49" charset="0"/>
              </a:rPr>
              <a:t>:</a:t>
            </a:r>
            <a:endParaRPr lang="az-Latn-AZ" altLang="ru-RU" sz="2400" b="1" dirty="0">
              <a:solidFill>
                <a:srgbClr val="333399"/>
              </a:solidFill>
              <a:latin typeface="Consolas" panose="020B0609020204030204" pitchFamily="49" charset="0"/>
            </a:endParaRPr>
          </a:p>
          <a:p>
            <a:pPr eaLnBrk="1" hangingPunct="1">
              <a:spcBef>
                <a:spcPct val="15000"/>
              </a:spcBef>
            </a:pPr>
            <a:r>
              <a:rPr lang="en-US" altLang="ru-RU" sz="2400" dirty="0" err="1">
                <a:solidFill>
                  <a:schemeClr val="tx1"/>
                </a:solidFill>
                <a:latin typeface="Consolas" panose="020B0609020204030204" pitchFamily="49" charset="0"/>
              </a:rPr>
              <a:t>Sadə</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və</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anlaşıla</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bilən</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böyük</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ölçülü</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massivlər</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üçün</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səmərəli</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deyil</a:t>
            </a:r>
            <a:endParaRPr lang="az-Latn-AZ" altLang="ru-RU" sz="2400" dirty="0">
              <a:solidFill>
                <a:schemeClr val="tx1"/>
              </a:solidFill>
              <a:latin typeface="Consolas" panose="020B0609020204030204" pitchFamily="49" charset="0"/>
            </a:endParaRPr>
          </a:p>
          <a:p>
            <a:pPr lvl="2" eaLnBrk="1" hangingPunct="1">
              <a:lnSpc>
                <a:spcPct val="90000"/>
              </a:lnSpc>
              <a:spcBef>
                <a:spcPts val="600"/>
              </a:spcBef>
              <a:buFont typeface="Arial" panose="020B0604020202020204" pitchFamily="34" charset="0"/>
              <a:buChar char="▫"/>
            </a:pPr>
            <a:r>
              <a:rPr lang="en-US" altLang="ru-RU" sz="2400" b="1" dirty="0" err="1">
                <a:solidFill>
                  <a:srgbClr val="333399"/>
                </a:solidFill>
                <a:latin typeface="Consolas" panose="020B0609020204030204" pitchFamily="49" charset="0"/>
              </a:rPr>
              <a:t>Seçmə</a:t>
            </a:r>
            <a:r>
              <a:rPr lang="en-US" altLang="ru-RU" sz="2400" b="1" dirty="0">
                <a:solidFill>
                  <a:srgbClr val="333399"/>
                </a:solidFill>
                <a:latin typeface="Consolas" panose="020B0609020204030204" pitchFamily="49" charset="0"/>
              </a:rPr>
              <a:t> </a:t>
            </a:r>
            <a:r>
              <a:rPr lang="en-US" altLang="ru-RU" sz="2400" b="1" dirty="0" err="1">
                <a:solidFill>
                  <a:srgbClr val="333399"/>
                </a:solidFill>
                <a:latin typeface="Consolas" panose="020B0609020204030204" pitchFamily="49" charset="0"/>
              </a:rPr>
              <a:t>metodu</a:t>
            </a:r>
            <a:endParaRPr lang="en-US" altLang="ru-RU" sz="2400" b="1" dirty="0">
              <a:solidFill>
                <a:srgbClr val="333399"/>
              </a:solidFill>
              <a:latin typeface="Consolas" panose="020B0609020204030204" pitchFamily="49" charset="0"/>
            </a:endParaRPr>
          </a:p>
          <a:p>
            <a:pPr lvl="2" eaLnBrk="1" hangingPunct="1">
              <a:lnSpc>
                <a:spcPct val="90000"/>
              </a:lnSpc>
              <a:spcBef>
                <a:spcPts val="600"/>
              </a:spcBef>
              <a:buFont typeface="Arial" panose="020B0604020202020204" pitchFamily="34" charset="0"/>
              <a:buChar char="▫"/>
            </a:pPr>
            <a:r>
              <a:rPr lang="en-US" altLang="ru-RU" sz="2400" b="1" dirty="0" err="1">
                <a:solidFill>
                  <a:srgbClr val="333399"/>
                </a:solidFill>
                <a:latin typeface="Consolas" panose="020B0609020204030204" pitchFamily="49" charset="0"/>
              </a:rPr>
              <a:t>Hava</a:t>
            </a:r>
            <a:r>
              <a:rPr lang="en-US" altLang="ru-RU" sz="2400" b="1" dirty="0">
                <a:solidFill>
                  <a:srgbClr val="333399"/>
                </a:solidFill>
                <a:latin typeface="Consolas" panose="020B0609020204030204" pitchFamily="49" charset="0"/>
              </a:rPr>
              <a:t> </a:t>
            </a:r>
            <a:r>
              <a:rPr lang="en-US" altLang="ru-RU" sz="2400" b="1" dirty="0" err="1">
                <a:solidFill>
                  <a:srgbClr val="333399"/>
                </a:solidFill>
                <a:latin typeface="Consolas" panose="020B0609020204030204" pitchFamily="49" charset="0"/>
              </a:rPr>
              <a:t>qabarcıqları</a:t>
            </a:r>
            <a:r>
              <a:rPr lang="en-US" altLang="ru-RU" sz="2400" b="1" dirty="0">
                <a:solidFill>
                  <a:srgbClr val="333399"/>
                </a:solidFill>
                <a:latin typeface="Consolas" panose="020B0609020204030204" pitchFamily="49" charset="0"/>
              </a:rPr>
              <a:t> </a:t>
            </a:r>
            <a:r>
              <a:rPr lang="en-US" altLang="ru-RU" sz="2400" b="1" dirty="0" err="1">
                <a:solidFill>
                  <a:srgbClr val="333399"/>
                </a:solidFill>
                <a:latin typeface="Consolas" panose="020B0609020204030204" pitchFamily="49" charset="0"/>
              </a:rPr>
              <a:t>metodu</a:t>
            </a:r>
            <a:endParaRPr lang="ru-RU" altLang="ru-RU" sz="2400" b="1" dirty="0">
              <a:solidFill>
                <a:srgbClr val="333399"/>
              </a:solidFill>
              <a:latin typeface="Consolas" panose="020B0609020204030204" pitchFamily="49" charset="0"/>
            </a:endParaRPr>
          </a:p>
          <a:p>
            <a:pPr lvl="1" eaLnBrk="1" hangingPunct="1">
              <a:lnSpc>
                <a:spcPct val="90000"/>
              </a:lnSpc>
              <a:spcBef>
                <a:spcPts val="600"/>
              </a:spcBef>
              <a:buFont typeface="Arial" panose="020B0604020202020204" pitchFamily="34" charset="0"/>
              <a:buChar char="•"/>
            </a:pPr>
            <a:r>
              <a:rPr lang="en-US" altLang="ru-RU" dirty="0" err="1">
                <a:latin typeface="Consolas" panose="020B0609020204030204" pitchFamily="49" charset="0"/>
              </a:rPr>
              <a:t>Mürəkkəb</a:t>
            </a:r>
            <a:r>
              <a:rPr lang="en-US" altLang="ru-RU" dirty="0">
                <a:latin typeface="Consolas" panose="020B0609020204030204" pitchFamily="49" charset="0"/>
              </a:rPr>
              <a:t>, </a:t>
            </a:r>
            <a:r>
              <a:rPr lang="en-US" altLang="ru-RU" dirty="0" err="1">
                <a:latin typeface="Consolas" panose="020B0609020204030204" pitchFamily="49" charset="0"/>
              </a:rPr>
              <a:t>amma</a:t>
            </a:r>
            <a:r>
              <a:rPr lang="en-US" altLang="ru-RU" dirty="0">
                <a:latin typeface="Consolas" panose="020B0609020204030204" pitchFamily="49" charset="0"/>
              </a:rPr>
              <a:t> </a:t>
            </a:r>
            <a:r>
              <a:rPr lang="en-US" altLang="ru-RU" dirty="0" err="1">
                <a:latin typeface="Consolas" panose="020B0609020204030204" pitchFamily="49" charset="0"/>
              </a:rPr>
              <a:t>səmərəli</a:t>
            </a:r>
            <a:endParaRPr lang="az-Latn-AZ" altLang="ru-RU" dirty="0">
              <a:latin typeface="Consolas" panose="020B0609020204030204" pitchFamily="49" charset="0"/>
            </a:endParaRPr>
          </a:p>
          <a:p>
            <a:pPr lvl="2" eaLnBrk="1" hangingPunct="1">
              <a:lnSpc>
                <a:spcPct val="90000"/>
              </a:lnSpc>
              <a:spcBef>
                <a:spcPts val="600"/>
              </a:spcBef>
              <a:buFont typeface="Arial" panose="020B0604020202020204" pitchFamily="34" charset="0"/>
              <a:buChar char="▫"/>
            </a:pPr>
            <a:r>
              <a:rPr lang="en-US" altLang="ru-RU" sz="2400" dirty="0">
                <a:latin typeface="Consolas" panose="020B0609020204030204" pitchFamily="49" charset="0"/>
              </a:rPr>
              <a:t>«</a:t>
            </a:r>
            <a:r>
              <a:rPr lang="en-US" altLang="ru-RU" sz="2400" dirty="0" err="1">
                <a:latin typeface="Consolas" panose="020B0609020204030204" pitchFamily="49" charset="0"/>
              </a:rPr>
              <a:t>topa</a:t>
            </a:r>
            <a:r>
              <a:rPr lang="en-US" altLang="ru-RU" sz="2400" dirty="0">
                <a:latin typeface="Consolas" panose="020B0609020204030204" pitchFamily="49" charset="0"/>
              </a:rPr>
              <a:t>» </a:t>
            </a:r>
            <a:r>
              <a:rPr lang="en-US" altLang="ru-RU" sz="2400" dirty="0" err="1">
                <a:latin typeface="Consolas" panose="020B0609020204030204" pitchFamily="49" charset="0"/>
              </a:rPr>
              <a:t>ilə</a:t>
            </a:r>
            <a:r>
              <a:rPr lang="en-US" altLang="ru-RU" sz="2400" dirty="0">
                <a:latin typeface="Consolas" panose="020B0609020204030204" pitchFamily="49" charset="0"/>
              </a:rPr>
              <a:t> </a:t>
            </a:r>
            <a:r>
              <a:rPr lang="en-US" altLang="ru-RU" sz="2400" dirty="0" err="1">
                <a:latin typeface="Consolas" panose="020B0609020204030204" pitchFamily="49" charset="0"/>
              </a:rPr>
              <a:t>çeşidləmə</a:t>
            </a:r>
            <a:r>
              <a:rPr lang="en-US" altLang="ru-RU" sz="2400" dirty="0">
                <a:latin typeface="Consolas" panose="020B0609020204030204" pitchFamily="49" charset="0"/>
              </a:rPr>
              <a:t> </a:t>
            </a:r>
            <a:r>
              <a:rPr lang="ru-RU" altLang="ru-RU" sz="2400" dirty="0">
                <a:latin typeface="Consolas" panose="020B0609020204030204" pitchFamily="49" charset="0"/>
              </a:rPr>
              <a:t>(</a:t>
            </a:r>
            <a:r>
              <a:rPr lang="en-US" altLang="ru-RU" sz="2400" i="1" dirty="0" err="1">
                <a:latin typeface="Consolas" panose="020B0609020204030204" pitchFamily="49" charset="0"/>
              </a:rPr>
              <a:t>HeapSort</a:t>
            </a:r>
            <a:r>
              <a:rPr lang="ru-RU" altLang="ru-RU" sz="2400" dirty="0">
                <a:latin typeface="Consolas" panose="020B0609020204030204" pitchFamily="49" charset="0"/>
              </a:rPr>
              <a:t>)</a:t>
            </a:r>
            <a:endParaRPr lang="az-Latn-AZ" altLang="ru-RU" sz="2400" dirty="0">
              <a:latin typeface="Consolas" panose="020B0609020204030204" pitchFamily="49" charset="0"/>
            </a:endParaRPr>
          </a:p>
          <a:p>
            <a:pPr lvl="2" eaLnBrk="1" hangingPunct="1">
              <a:lnSpc>
                <a:spcPct val="90000"/>
              </a:lnSpc>
              <a:spcBef>
                <a:spcPts val="600"/>
              </a:spcBef>
              <a:buFont typeface="Arial" panose="020B0604020202020204" pitchFamily="34" charset="0"/>
              <a:buChar char="▫"/>
            </a:pPr>
            <a:r>
              <a:rPr lang="ru-RU" altLang="ru-RU" sz="2400" dirty="0">
                <a:latin typeface="Consolas" panose="020B0609020204030204" pitchFamily="49" charset="0"/>
              </a:rPr>
              <a:t>«</a:t>
            </a:r>
            <a:r>
              <a:rPr lang="en-US" altLang="ru-RU" sz="2400" dirty="0" err="1">
                <a:latin typeface="Consolas" panose="020B0609020204030204" pitchFamily="49" charset="0"/>
              </a:rPr>
              <a:t>sürətli</a:t>
            </a:r>
            <a:r>
              <a:rPr lang="en-US" altLang="ru-RU" sz="2400" dirty="0">
                <a:latin typeface="Consolas" panose="020B0609020204030204" pitchFamily="49" charset="0"/>
              </a:rPr>
              <a:t> </a:t>
            </a:r>
            <a:r>
              <a:rPr lang="en-US" altLang="ru-RU" sz="2400" dirty="0" err="1">
                <a:latin typeface="Consolas" panose="020B0609020204030204" pitchFamily="49" charset="0"/>
              </a:rPr>
              <a:t>çeşidləmə</a:t>
            </a:r>
            <a:r>
              <a:rPr lang="ru-RU" altLang="ru-RU" sz="2400" dirty="0">
                <a:latin typeface="Consolas" panose="020B0609020204030204" pitchFamily="49" charset="0"/>
              </a:rPr>
              <a:t>»</a:t>
            </a:r>
            <a:r>
              <a:rPr lang="en-US" altLang="ru-RU" sz="2400" dirty="0">
                <a:latin typeface="Consolas" panose="020B0609020204030204" pitchFamily="49" charset="0"/>
              </a:rPr>
              <a:t> (</a:t>
            </a:r>
            <a:r>
              <a:rPr lang="en-US" altLang="ru-RU" sz="2400" i="1" dirty="0" err="1">
                <a:latin typeface="Consolas" panose="020B0609020204030204" pitchFamily="49" charset="0"/>
              </a:rPr>
              <a:t>QuickSort</a:t>
            </a:r>
            <a:r>
              <a:rPr lang="en-US" altLang="ru-RU" sz="2400" dirty="0">
                <a:latin typeface="Consolas" panose="020B0609020204030204" pitchFamily="49" charset="0"/>
              </a:rPr>
              <a:t>)</a:t>
            </a:r>
            <a:endParaRPr lang="ru-RU" altLang="ru-RU" sz="2400" dirty="0">
              <a:latin typeface="Consolas" panose="020B0609020204030204" pitchFamily="49" charset="0"/>
            </a:endParaRPr>
          </a:p>
          <a:p>
            <a:pPr lvl="2" eaLnBrk="1" hangingPunct="1">
              <a:lnSpc>
                <a:spcPct val="90000"/>
              </a:lnSpc>
              <a:spcBef>
                <a:spcPts val="600"/>
              </a:spcBef>
              <a:buFont typeface="Arial" panose="020B0604020202020204" pitchFamily="34" charset="0"/>
              <a:buChar char="▫"/>
            </a:pPr>
            <a:r>
              <a:rPr lang="en-US" altLang="ru-RU" sz="2400" dirty="0" err="1">
                <a:latin typeface="Consolas" panose="020B0609020204030204" pitchFamily="49" charset="0"/>
              </a:rPr>
              <a:t>Birləşmə</a:t>
            </a:r>
            <a:r>
              <a:rPr lang="en-US" altLang="ru-RU" sz="2400" dirty="0">
                <a:latin typeface="Consolas" panose="020B0609020204030204" pitchFamily="49" charset="0"/>
              </a:rPr>
              <a:t> </a:t>
            </a:r>
            <a:r>
              <a:rPr lang="en-US" altLang="ru-RU" sz="2400" dirty="0" err="1">
                <a:latin typeface="Consolas" panose="020B0609020204030204" pitchFamily="49" charset="0"/>
              </a:rPr>
              <a:t>ilə</a:t>
            </a:r>
            <a:r>
              <a:rPr lang="en-US" altLang="ru-RU" sz="2400" dirty="0">
                <a:latin typeface="Consolas" panose="020B0609020204030204" pitchFamily="49" charset="0"/>
              </a:rPr>
              <a:t> </a:t>
            </a:r>
            <a:r>
              <a:rPr lang="en-US" altLang="ru-RU" sz="2400" dirty="0" err="1">
                <a:latin typeface="Consolas" panose="020B0609020204030204" pitchFamily="49" charset="0"/>
              </a:rPr>
              <a:t>çeşidləmə</a:t>
            </a:r>
            <a:r>
              <a:rPr lang="az-Latn-AZ" altLang="ru-RU" sz="2400" dirty="0">
                <a:latin typeface="Consolas" panose="020B0609020204030204" pitchFamily="49" charset="0"/>
              </a:rPr>
              <a:t> </a:t>
            </a:r>
            <a:r>
              <a:rPr lang="en-US" altLang="ru-RU" sz="2400" dirty="0">
                <a:latin typeface="Consolas" panose="020B0609020204030204" pitchFamily="49" charset="0"/>
              </a:rPr>
              <a:t>(</a:t>
            </a:r>
            <a:r>
              <a:rPr lang="en-US" altLang="ru-RU" sz="2400" i="1" dirty="0" err="1">
                <a:latin typeface="Consolas" panose="020B0609020204030204" pitchFamily="49" charset="0"/>
              </a:rPr>
              <a:t>MergeSort</a:t>
            </a:r>
            <a:r>
              <a:rPr lang="en-US" altLang="ru-RU" sz="2400" dirty="0">
                <a:latin typeface="Consolas" panose="020B0609020204030204" pitchFamily="49" charset="0"/>
              </a:rPr>
              <a:t>)</a:t>
            </a:r>
            <a:endParaRPr lang="ru-RU" altLang="ru-RU" sz="2400" dirty="0">
              <a:latin typeface="Consolas" panose="020B0609020204030204" pitchFamily="49" charset="0"/>
            </a:endParaRPr>
          </a:p>
          <a:p>
            <a:pPr lvl="2" eaLnBrk="1" hangingPunct="1">
              <a:lnSpc>
                <a:spcPct val="90000"/>
              </a:lnSpc>
              <a:spcBef>
                <a:spcPts val="600"/>
              </a:spcBef>
              <a:buFont typeface="Arial" panose="020B0604020202020204" pitchFamily="34" charset="0"/>
              <a:buChar char="▫"/>
            </a:pPr>
            <a:r>
              <a:rPr lang="en-US" altLang="ru-RU" sz="2400" dirty="0" err="1">
                <a:latin typeface="Consolas" panose="020B0609020204030204" pitchFamily="49" charset="0"/>
              </a:rPr>
              <a:t>Piramidalı</a:t>
            </a:r>
            <a:r>
              <a:rPr lang="en-US" altLang="ru-RU" sz="2400" dirty="0">
                <a:latin typeface="Consolas" panose="020B0609020204030204" pitchFamily="49" charset="0"/>
              </a:rPr>
              <a:t> </a:t>
            </a:r>
            <a:r>
              <a:rPr lang="en-US" altLang="ru-RU" sz="2400" dirty="0" err="1">
                <a:latin typeface="Consolas" panose="020B0609020204030204" pitchFamily="49" charset="0"/>
              </a:rPr>
              <a:t>çeşidləmə</a:t>
            </a:r>
            <a:endParaRPr lang="ru-RU" altLang="ru-RU" sz="2400" dirty="0">
              <a:latin typeface="Consolas" panose="020B0609020204030204" pitchFamily="49" charset="0"/>
            </a:endParaRPr>
          </a:p>
        </p:txBody>
      </p:sp>
      <p:grpSp>
        <p:nvGrpSpPr>
          <p:cNvPr id="2" name="Group 24"/>
          <p:cNvGrpSpPr>
            <a:grpSpLocks/>
          </p:cNvGrpSpPr>
          <p:nvPr/>
        </p:nvGrpSpPr>
        <p:grpSpPr bwMode="auto">
          <a:xfrm>
            <a:off x="5940425" y="3789363"/>
            <a:ext cx="2986088" cy="1966912"/>
            <a:chOff x="3726" y="2986"/>
            <a:chExt cx="1881" cy="1239"/>
          </a:xfrm>
        </p:grpSpPr>
        <p:sp>
          <p:nvSpPr>
            <p:cNvPr id="51208" name="Line 9"/>
            <p:cNvSpPr>
              <a:spLocks noChangeShapeType="1"/>
            </p:cNvSpPr>
            <p:nvPr/>
          </p:nvSpPr>
          <p:spPr bwMode="auto">
            <a:xfrm flipV="1">
              <a:off x="4202" y="2998"/>
              <a:ext cx="0" cy="1146"/>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1209" name="Line 11"/>
            <p:cNvSpPr>
              <a:spLocks noChangeShapeType="1"/>
            </p:cNvSpPr>
            <p:nvPr/>
          </p:nvSpPr>
          <p:spPr bwMode="auto">
            <a:xfrm>
              <a:off x="4073" y="4032"/>
              <a:ext cx="1534"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1210" name="Rectangle 12"/>
            <p:cNvSpPr>
              <a:spLocks noChangeArrowheads="1"/>
            </p:cNvSpPr>
            <p:nvPr/>
          </p:nvSpPr>
          <p:spPr bwMode="auto">
            <a:xfrm>
              <a:off x="3726" y="2986"/>
              <a:ext cx="45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lnSpc>
                  <a:spcPct val="80000"/>
                </a:lnSpc>
                <a:spcBef>
                  <a:spcPct val="0"/>
                </a:spcBef>
                <a:buFontTx/>
                <a:buNone/>
              </a:pPr>
              <a:r>
                <a:rPr lang="az-Latn-AZ" altLang="ru-RU" sz="1400">
                  <a:solidFill>
                    <a:schemeClr val="tx1"/>
                  </a:solidFill>
                  <a:latin typeface="Consolas" panose="020B0609020204030204" pitchFamily="49" charset="0"/>
                </a:rPr>
                <a:t>zaman</a:t>
              </a:r>
              <a:endParaRPr lang="ru-RU" altLang="ru-RU" sz="1400">
                <a:solidFill>
                  <a:schemeClr val="tx1"/>
                </a:solidFill>
                <a:latin typeface="Consolas" panose="020B0609020204030204" pitchFamily="49" charset="0"/>
              </a:endParaRPr>
            </a:p>
          </p:txBody>
        </p:sp>
        <p:sp>
          <p:nvSpPr>
            <p:cNvPr id="51211" name="Rectangle 13"/>
            <p:cNvSpPr>
              <a:spLocks noChangeArrowheads="1"/>
            </p:cNvSpPr>
            <p:nvPr/>
          </p:nvSpPr>
          <p:spPr bwMode="auto">
            <a:xfrm>
              <a:off x="5402" y="4055"/>
              <a:ext cx="18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1400">
                  <a:solidFill>
                    <a:schemeClr val="tx1"/>
                  </a:solidFill>
                  <a:latin typeface="Consolas" panose="020B0609020204030204" pitchFamily="49" charset="0"/>
                </a:rPr>
                <a:t>N</a:t>
              </a:r>
              <a:endParaRPr lang="ru-RU" altLang="ru-RU" sz="1400">
                <a:solidFill>
                  <a:schemeClr val="tx1"/>
                </a:solidFill>
                <a:latin typeface="Consolas" panose="020B0609020204030204" pitchFamily="49" charset="0"/>
              </a:endParaRPr>
            </a:p>
          </p:txBody>
        </p:sp>
      </p:grpSp>
      <p:sp>
        <p:nvSpPr>
          <p:cNvPr id="15" name="Freeform 14"/>
          <p:cNvSpPr>
            <a:spLocks/>
          </p:cNvSpPr>
          <p:nvPr/>
        </p:nvSpPr>
        <p:spPr bwMode="auto">
          <a:xfrm>
            <a:off x="6704013" y="3114675"/>
            <a:ext cx="1931987" cy="1689100"/>
          </a:xfrm>
          <a:custGeom>
            <a:avLst/>
            <a:gdLst>
              <a:gd name="T0" fmla="*/ 0 w 1217"/>
              <a:gd name="T1" fmla="*/ 2147483646 h 1064"/>
              <a:gd name="T2" fmla="*/ 2147483646 w 1217"/>
              <a:gd name="T3" fmla="*/ 2147483646 h 1064"/>
              <a:gd name="T4" fmla="*/ 2147483646 w 1217"/>
              <a:gd name="T5" fmla="*/ 2147483646 h 1064"/>
              <a:gd name="T6" fmla="*/ 2147483646 w 1217"/>
              <a:gd name="T7" fmla="*/ 2147483646 h 1064"/>
              <a:gd name="T8" fmla="*/ 2147483646 w 1217"/>
              <a:gd name="T9" fmla="*/ 2147483646 h 1064"/>
              <a:gd name="T10" fmla="*/ 2147483646 w 1217"/>
              <a:gd name="T11" fmla="*/ 0 h 1064"/>
              <a:gd name="T12" fmla="*/ 0 60000 65536"/>
              <a:gd name="T13" fmla="*/ 0 60000 65536"/>
              <a:gd name="T14" fmla="*/ 0 60000 65536"/>
              <a:gd name="T15" fmla="*/ 0 60000 65536"/>
              <a:gd name="T16" fmla="*/ 0 60000 65536"/>
              <a:gd name="T17" fmla="*/ 0 60000 65536"/>
              <a:gd name="T18" fmla="*/ 0 w 1217"/>
              <a:gd name="T19" fmla="*/ 0 h 1064"/>
              <a:gd name="T20" fmla="*/ 1217 w 1217"/>
              <a:gd name="T21" fmla="*/ 1064 h 1064"/>
            </a:gdLst>
            <a:ahLst/>
            <a:cxnLst>
              <a:cxn ang="T12">
                <a:pos x="T0" y="T1"/>
              </a:cxn>
              <a:cxn ang="T13">
                <a:pos x="T2" y="T3"/>
              </a:cxn>
              <a:cxn ang="T14">
                <a:pos x="T4" y="T5"/>
              </a:cxn>
              <a:cxn ang="T15">
                <a:pos x="T6" y="T7"/>
              </a:cxn>
              <a:cxn ang="T16">
                <a:pos x="T8" y="T9"/>
              </a:cxn>
              <a:cxn ang="T17">
                <a:pos x="T10" y="T11"/>
              </a:cxn>
            </a:cxnLst>
            <a:rect l="T18" t="T19" r="T20" b="T21"/>
            <a:pathLst>
              <a:path w="1217" h="1064">
                <a:moveTo>
                  <a:pt x="0" y="1064"/>
                </a:moveTo>
                <a:cubicBezTo>
                  <a:pt x="0" y="1064"/>
                  <a:pt x="220" y="1040"/>
                  <a:pt x="271" y="1029"/>
                </a:cubicBezTo>
                <a:cubicBezTo>
                  <a:pt x="322" y="1018"/>
                  <a:pt x="480" y="998"/>
                  <a:pt x="612" y="941"/>
                </a:cubicBezTo>
                <a:cubicBezTo>
                  <a:pt x="744" y="884"/>
                  <a:pt x="838" y="804"/>
                  <a:pt x="923" y="711"/>
                </a:cubicBezTo>
                <a:cubicBezTo>
                  <a:pt x="1008" y="618"/>
                  <a:pt x="1074" y="500"/>
                  <a:pt x="1123" y="382"/>
                </a:cubicBezTo>
                <a:cubicBezTo>
                  <a:pt x="1172" y="264"/>
                  <a:pt x="1198" y="80"/>
                  <a:pt x="1217" y="0"/>
                </a:cubicBezTo>
              </a:path>
            </a:pathLst>
          </a:cu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en-US"/>
          </a:p>
        </p:txBody>
      </p:sp>
      <p:sp>
        <p:nvSpPr>
          <p:cNvPr id="17" name="Freeform 18"/>
          <p:cNvSpPr>
            <a:spLocks/>
          </p:cNvSpPr>
          <p:nvPr/>
        </p:nvSpPr>
        <p:spPr bwMode="auto">
          <a:xfrm>
            <a:off x="6704013" y="4402138"/>
            <a:ext cx="2203450" cy="403225"/>
          </a:xfrm>
          <a:custGeom>
            <a:avLst/>
            <a:gdLst>
              <a:gd name="T0" fmla="*/ 0 w 1376"/>
              <a:gd name="T1" fmla="*/ 2147483646 h 254"/>
              <a:gd name="T2" fmla="*/ 2147483646 w 1376"/>
              <a:gd name="T3" fmla="*/ 2147483646 h 254"/>
              <a:gd name="T4" fmla="*/ 2147483646 w 1376"/>
              <a:gd name="T5" fmla="*/ 2147483646 h 254"/>
              <a:gd name="T6" fmla="*/ 2147483646 w 1376"/>
              <a:gd name="T7" fmla="*/ 2147483646 h 254"/>
              <a:gd name="T8" fmla="*/ 2147483646 w 1376"/>
              <a:gd name="T9" fmla="*/ 0 h 254"/>
              <a:gd name="T10" fmla="*/ 0 60000 65536"/>
              <a:gd name="T11" fmla="*/ 0 60000 65536"/>
              <a:gd name="T12" fmla="*/ 0 60000 65536"/>
              <a:gd name="T13" fmla="*/ 0 60000 65536"/>
              <a:gd name="T14" fmla="*/ 0 60000 65536"/>
              <a:gd name="T15" fmla="*/ 0 w 1376"/>
              <a:gd name="T16" fmla="*/ 0 h 254"/>
              <a:gd name="T17" fmla="*/ 1376 w 1376"/>
              <a:gd name="T18" fmla="*/ 254 h 254"/>
            </a:gdLst>
            <a:ahLst/>
            <a:cxnLst>
              <a:cxn ang="T10">
                <a:pos x="T0" y="T1"/>
              </a:cxn>
              <a:cxn ang="T11">
                <a:pos x="T2" y="T3"/>
              </a:cxn>
              <a:cxn ang="T12">
                <a:pos x="T4" y="T5"/>
              </a:cxn>
              <a:cxn ang="T13">
                <a:pos x="T6" y="T7"/>
              </a:cxn>
              <a:cxn ang="T14">
                <a:pos x="T8" y="T9"/>
              </a:cxn>
            </a:cxnLst>
            <a:rect l="T15" t="T16" r="T17" b="T18"/>
            <a:pathLst>
              <a:path w="1376" h="254">
                <a:moveTo>
                  <a:pt x="0" y="254"/>
                </a:moveTo>
                <a:lnTo>
                  <a:pt x="452" y="194"/>
                </a:lnTo>
                <a:lnTo>
                  <a:pt x="882" y="112"/>
                </a:lnTo>
                <a:cubicBezTo>
                  <a:pt x="997" y="89"/>
                  <a:pt x="1058" y="75"/>
                  <a:pt x="1140" y="56"/>
                </a:cubicBezTo>
                <a:cubicBezTo>
                  <a:pt x="1223" y="34"/>
                  <a:pt x="1327" y="12"/>
                  <a:pt x="1376" y="0"/>
                </a:cubicBezTo>
              </a:path>
            </a:pathLst>
          </a:custGeom>
          <a:noFill/>
          <a:ln w="25400">
            <a:solidFill>
              <a:srgbClr val="3333FF"/>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dissolve">
                                      <p:cBhvr>
                                        <p:cTn id="21" dur="500"/>
                                        <p:tgtEl>
                                          <p:spTgt spid="8">
                                            <p:txEl>
                                              <p:pRg st="1" end="1"/>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dissolve">
                                      <p:cBhvr>
                                        <p:cTn id="24" dur="500"/>
                                        <p:tgtEl>
                                          <p:spTgt spid="8">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dissolve">
                                      <p:cBhvr>
                                        <p:cTn id="27" dur="500"/>
                                        <p:tgtEl>
                                          <p:spTgt spid="8">
                                            <p:txEl>
                                              <p:pRg st="3" end="3"/>
                                            </p:txEl>
                                          </p:spTgt>
                                        </p:tgtEl>
                                      </p:cBhvr>
                                    </p:animEffect>
                                  </p:childTnLst>
                                </p:cTn>
                              </p:par>
                            </p:childTnLst>
                          </p:cTn>
                        </p:par>
                        <p:par>
                          <p:cTn id="28" fill="hold" nodeType="afterGroup">
                            <p:stCondLst>
                              <p:cond delay="1000"/>
                            </p:stCondLst>
                            <p:childTnLst>
                              <p:par>
                                <p:cTn id="29" presetID="2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dissolve">
                                      <p:cBhvr>
                                        <p:cTn id="34" dur="500"/>
                                        <p:tgtEl>
                                          <p:spTgt spid="2"/>
                                        </p:tgtEl>
                                      </p:cBhvr>
                                    </p:animEffect>
                                  </p:childTnLst>
                                </p:cTn>
                              </p:par>
                            </p:childTnLst>
                          </p:cTn>
                        </p:par>
                        <p:par>
                          <p:cTn id="35" fill="hold" nodeType="afterGroup">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8">
                                            <p:txEl>
                                              <p:pRg st="4" end="4"/>
                                            </p:txEl>
                                          </p:spTgt>
                                        </p:tgtEl>
                                        <p:attrNameLst>
                                          <p:attrName>style.visibility</p:attrName>
                                        </p:attrNameLst>
                                      </p:cBhvr>
                                      <p:to>
                                        <p:strVal val="visible"/>
                                      </p:to>
                                    </p:set>
                                    <p:animEffect transition="in" filter="dissolve">
                                      <p:cBhvr>
                                        <p:cTn id="38" dur="500"/>
                                        <p:tgtEl>
                                          <p:spTgt spid="8">
                                            <p:txEl>
                                              <p:pRg st="4" end="4"/>
                                            </p:txEl>
                                          </p:spTgt>
                                        </p:tgtEl>
                                      </p:cBhvr>
                                    </p:animEffect>
                                  </p:childTnLst>
                                </p:cTn>
                              </p:par>
                            </p:childTnLst>
                          </p:cTn>
                        </p:par>
                        <p:par>
                          <p:cTn id="39" fill="hold" nodeType="afterGroup">
                            <p:stCondLst>
                              <p:cond delay="2000"/>
                            </p:stCondLst>
                            <p:childTnLst>
                              <p:par>
                                <p:cTn id="40" presetID="9" presetClass="entr" presetSubtype="0" fill="hold" grpId="0" nodeType="after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dissolve">
                                      <p:cBhvr>
                                        <p:cTn id="42" dur="500"/>
                                        <p:tgtEl>
                                          <p:spTgt spid="8">
                                            <p:txEl>
                                              <p:pRg st="5" end="5"/>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8">
                                            <p:txEl>
                                              <p:pRg st="6" end="6"/>
                                            </p:txEl>
                                          </p:spTgt>
                                        </p:tgtEl>
                                        <p:attrNameLst>
                                          <p:attrName>style.visibility</p:attrName>
                                        </p:attrNameLst>
                                      </p:cBhvr>
                                      <p:to>
                                        <p:strVal val="visible"/>
                                      </p:to>
                                    </p:set>
                                    <p:animEffect transition="in" filter="dissolve">
                                      <p:cBhvr>
                                        <p:cTn id="45" dur="500"/>
                                        <p:tgtEl>
                                          <p:spTgt spid="8">
                                            <p:txEl>
                                              <p:pRg st="6" end="6"/>
                                            </p:txEl>
                                          </p:spTgt>
                                        </p:tgtEl>
                                      </p:cBhvr>
                                    </p:animEffect>
                                  </p:childTnLst>
                                </p:cTn>
                              </p:par>
                            </p:childTnLst>
                          </p:cTn>
                        </p:par>
                        <p:par>
                          <p:cTn id="46" fill="hold" nodeType="afterGroup">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Effect transition="in" filter="dissolve">
                                      <p:cBhvr>
                                        <p:cTn id="49" dur="500"/>
                                        <p:tgtEl>
                                          <p:spTgt spid="8">
                                            <p:txEl>
                                              <p:pRg st="7" end="7"/>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dissolve">
                                      <p:cBhvr>
                                        <p:cTn id="52" dur="500"/>
                                        <p:tgtEl>
                                          <p:spTgt spid="8">
                                            <p:txEl>
                                              <p:pRg st="8" end="8"/>
                                            </p:txEl>
                                          </p:spTgt>
                                        </p:tgtEl>
                                      </p:cBhvr>
                                    </p:animEffect>
                                  </p:childTnLst>
                                </p:cTn>
                              </p:par>
                            </p:childTnLst>
                          </p:cTn>
                        </p:par>
                        <p:par>
                          <p:cTn id="53" fill="hold" nodeType="afterGroup">
                            <p:stCondLst>
                              <p:cond delay="3000"/>
                            </p:stCondLst>
                            <p:childTnLst>
                              <p:par>
                                <p:cTn id="54" presetID="22" presetClass="entr" presetSubtype="8"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Заголовок 1"/>
          <p:cNvSpPr>
            <a:spLocks noGrp="1" noChangeArrowheads="1"/>
          </p:cNvSpPr>
          <p:nvPr>
            <p:ph type="title"/>
          </p:nvPr>
        </p:nvSpPr>
        <p:spPr>
          <a:xfrm>
            <a:off x="311150" y="301625"/>
            <a:ext cx="8375650" cy="471488"/>
          </a:xfrm>
        </p:spPr>
        <p:txBody>
          <a:bodyPr/>
          <a:lstStyle/>
          <a:p>
            <a:r>
              <a:rPr lang="en-US" altLang="ru-RU" b="1" dirty="0">
                <a:latin typeface="Consolas" panose="020B0609020204030204" pitchFamily="49" charset="0"/>
              </a:rPr>
              <a:t>S</a:t>
            </a:r>
            <a:r>
              <a:rPr lang="az-Latn-AZ" altLang="ru-RU" b="1" dirty="0">
                <a:latin typeface="Consolas" panose="020B0609020204030204" pitchFamily="49" charset="0"/>
              </a:rPr>
              <a:t>ürətli çeşidləmə</a:t>
            </a:r>
            <a:endParaRPr lang="ru-RU" altLang="ru-RU" b="1" dirty="0"/>
          </a:p>
        </p:txBody>
      </p:sp>
      <p:sp>
        <p:nvSpPr>
          <p:cNvPr id="39937" name="Rectangle 1">
            <a:extLst>
              <a:ext uri="{FF2B5EF4-FFF2-40B4-BE49-F238E27FC236}">
                <a16:creationId xmlns:a16="http://schemas.microsoft.com/office/drawing/2014/main" id="{96BAC44E-ABBC-0B43-9F34-1F1D64340E15}"/>
              </a:ext>
            </a:extLst>
          </p:cNvPr>
          <p:cNvSpPr>
            <a:spLocks noChangeArrowheads="1"/>
          </p:cNvSpPr>
          <p:nvPr/>
        </p:nvSpPr>
        <p:spPr bwMode="auto">
          <a:xfrm>
            <a:off x="639763" y="1271588"/>
            <a:ext cx="6186487" cy="1938337"/>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lvl1pPr marL="179388" indent="-9366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defRPr/>
            </a:pPr>
            <a:r>
              <a:rPr lang="en-US" altLang="en-US" sz="2400" b="1" dirty="0">
                <a:latin typeface="Consolas" panose="020B0609020204030204" pitchFamily="49" charset="0"/>
                <a:cs typeface="Times New Roman" panose="02020603050405020304" pitchFamily="18" charset="0"/>
              </a:rPr>
              <a:t>N = </a:t>
            </a:r>
            <a:r>
              <a:rPr lang="en-US" altLang="en-US" sz="2400" b="1" dirty="0">
                <a:solidFill>
                  <a:srgbClr val="00B0F0"/>
                </a:solidFill>
                <a:latin typeface="Consolas" panose="020B0609020204030204" pitchFamily="49" charset="0"/>
                <a:cs typeface="Times New Roman" panose="02020603050405020304" pitchFamily="18" charset="0"/>
              </a:rPr>
              <a:t>7</a:t>
            </a:r>
            <a:endParaRPr lang="ru-RU" altLang="en-US" sz="2400" b="1" dirty="0">
              <a:latin typeface="Consolas" panose="020B0609020204030204" pitchFamily="49" charset="0"/>
              <a:cs typeface="Times New Roman" panose="02020603050405020304" pitchFamily="18" charset="0"/>
            </a:endParaRPr>
          </a:p>
          <a:p>
            <a:pPr algn="just" eaLnBrk="1" hangingPunct="1">
              <a:defRPr/>
            </a:pPr>
            <a:r>
              <a:rPr lang="en-US" altLang="en-US" sz="2400" b="1" dirty="0">
                <a:latin typeface="Consolas" panose="020B0609020204030204" pitchFamily="49" charset="0"/>
                <a:cs typeface="Times New Roman" panose="02020603050405020304" pitchFamily="18" charset="0"/>
              </a:rPr>
              <a:t>A</a:t>
            </a:r>
            <a:r>
              <a:rPr lang="ru-RU" altLang="en-US" sz="2400" b="1" dirty="0">
                <a:latin typeface="Consolas" panose="020B0609020204030204" pitchFamily="49" charset="0"/>
                <a:cs typeface="Times New Roman" panose="02020603050405020304" pitchFamily="18" charset="0"/>
              </a:rPr>
              <a:t> = </a:t>
            </a:r>
            <a:r>
              <a:rPr lang="en-US" altLang="en-US" sz="2400" b="1" dirty="0">
                <a:latin typeface="Consolas" panose="020B0609020204030204" pitchFamily="49" charset="0"/>
                <a:cs typeface="Times New Roman" panose="02020603050405020304" pitchFamily="18" charset="0"/>
              </a:rPr>
              <a:t>[0]*N</a:t>
            </a:r>
            <a:endParaRPr lang="ru-RU" altLang="en-US" sz="2400" b="1" dirty="0">
              <a:latin typeface="Consolas" panose="020B0609020204030204" pitchFamily="49" charset="0"/>
              <a:cs typeface="Times New Roman" panose="02020603050405020304" pitchFamily="18" charset="0"/>
            </a:endParaRPr>
          </a:p>
          <a:p>
            <a:pPr>
              <a:defRPr/>
            </a:pPr>
            <a:r>
              <a:rPr lang="en-US" altLang="en-US" sz="24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 </a:t>
            </a:r>
            <a:r>
              <a:rPr lang="az-Latn-AZ" altLang="en-US" sz="24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massivi doldurmaq</a:t>
            </a:r>
            <a:endParaRPr lang="ru-RU" altLang="en-US" sz="24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endParaRPr>
          </a:p>
          <a:p>
            <a:pPr>
              <a:defRPr/>
            </a:pPr>
            <a:r>
              <a:rPr lang="en-US" altLang="en-US" sz="2400" b="1" dirty="0" err="1">
                <a:latin typeface="Consolas" panose="020B0609020204030204" pitchFamily="49" charset="0"/>
                <a:ea typeface="Times New Roman" panose="02020603050405020304" pitchFamily="18" charset="0"/>
                <a:cs typeface="Courier New" panose="02070309020205020404" pitchFamily="49" charset="0"/>
              </a:rPr>
              <a:t>qSort</a:t>
            </a: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t>
            </a:r>
            <a:r>
              <a:rPr lang="ru-RU" altLang="en-US" sz="2400" b="1" dirty="0">
                <a:latin typeface="Consolas" panose="020B0609020204030204" pitchFamily="49" charset="0"/>
                <a:ea typeface="Times New Roman" panose="02020603050405020304" pitchFamily="18" charset="0"/>
                <a:cs typeface="Courier New" panose="02070309020205020404" pitchFamily="49" charset="0"/>
              </a:rPr>
              <a:t> </a:t>
            </a: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 </a:t>
            </a:r>
            <a:r>
              <a:rPr lang="en-US" altLang="en-US" sz="2400" b="1" dirty="0">
                <a:solidFill>
                  <a:srgbClr val="00B0F0"/>
                </a:solidFill>
                <a:latin typeface="Consolas" panose="020B0609020204030204" pitchFamily="49" charset="0"/>
                <a:ea typeface="Times New Roman" panose="02020603050405020304" pitchFamily="18" charset="0"/>
                <a:cs typeface="Courier New" panose="02070309020205020404" pitchFamily="49" charset="0"/>
              </a:rPr>
              <a:t>0</a:t>
            </a: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 N-</a:t>
            </a:r>
            <a:r>
              <a:rPr lang="en-US" altLang="en-US" sz="2400" b="1" dirty="0">
                <a:solidFill>
                  <a:srgbClr val="00B0F0"/>
                </a:solidFill>
                <a:latin typeface="Consolas" panose="020B0609020204030204" pitchFamily="49" charset="0"/>
                <a:ea typeface="Times New Roman" panose="02020603050405020304" pitchFamily="18" charset="0"/>
                <a:cs typeface="Courier New" panose="02070309020205020404" pitchFamily="49" charset="0"/>
              </a:rPr>
              <a:t>1 </a:t>
            </a: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 </a:t>
            </a:r>
            <a:r>
              <a:rPr lang="ru-RU" altLang="en-US" sz="2400" b="1" dirty="0">
                <a:latin typeface="Consolas" panose="020B0609020204030204" pitchFamily="49" charset="0"/>
                <a:ea typeface="Times New Roman" panose="02020603050405020304" pitchFamily="18" charset="0"/>
                <a:cs typeface="Courier New" panose="02070309020205020404" pitchFamily="49" charset="0"/>
              </a:rPr>
              <a:t> </a:t>
            </a:r>
            <a:r>
              <a:rPr lang="en-US" altLang="en-US" sz="24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 </a:t>
            </a:r>
            <a:r>
              <a:rPr lang="az-Latn-AZ" altLang="en-US" sz="24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cesidleme</a:t>
            </a:r>
            <a:endParaRPr lang="en-US" altLang="en-US" sz="2400" b="1" dirty="0">
              <a:latin typeface="Consolas" panose="020B0609020204030204" pitchFamily="49" charset="0"/>
              <a:ea typeface="Times New Roman" panose="02020603050405020304" pitchFamily="18" charset="0"/>
              <a:cs typeface="Courier New" panose="02070309020205020404" pitchFamily="49" charset="0"/>
            </a:endParaRPr>
          </a:p>
          <a:p>
            <a:pPr>
              <a:defRPr/>
            </a:pPr>
            <a:r>
              <a:rPr lang="en-US" altLang="en-US" sz="24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 </a:t>
            </a:r>
            <a:r>
              <a:rPr lang="az-Latn-AZ" altLang="en-US" sz="24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neticeni xaric etmek</a:t>
            </a:r>
            <a:endParaRPr lang="ru-RU" altLang="en-US" sz="2400" b="1" dirty="0">
              <a:latin typeface="Consolas" panose="020B0609020204030204" pitchFamily="49" charset="0"/>
              <a:ea typeface="Times New Roman" panose="02020603050405020304" pitchFamily="18" charset="0"/>
              <a:cs typeface="Courier New" panose="02070309020205020404" pitchFamily="49" charset="0"/>
            </a:endParaRPr>
          </a:p>
        </p:txBody>
      </p:sp>
      <p:sp>
        <p:nvSpPr>
          <p:cNvPr id="5" name="Прямоугольник 4"/>
          <p:cNvSpPr>
            <a:spLocks noChangeArrowheads="1"/>
          </p:cNvSpPr>
          <p:nvPr/>
        </p:nvSpPr>
        <p:spPr bwMode="auto">
          <a:xfrm>
            <a:off x="382588" y="803275"/>
            <a:ext cx="354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a:solidFill>
                  <a:srgbClr val="333399"/>
                </a:solidFill>
                <a:latin typeface="Consolas" panose="020B0609020204030204" pitchFamily="49" charset="0"/>
              </a:rPr>
              <a:t> </a:t>
            </a:r>
            <a:endParaRPr lang="ru-RU" altLang="ru-RU" sz="2400">
              <a:solidFill>
                <a:srgbClr val="333399"/>
              </a:solidFill>
              <a:latin typeface="Consolas" panose="020B0609020204030204" pitchFamily="49" charset="0"/>
            </a:endParaRPr>
          </a:p>
        </p:txBody>
      </p:sp>
      <p:sp>
        <p:nvSpPr>
          <p:cNvPr id="6" name="Прямоугольник 4"/>
          <p:cNvSpPr>
            <a:spLocks noChangeArrowheads="1"/>
          </p:cNvSpPr>
          <p:nvPr/>
        </p:nvSpPr>
        <p:spPr bwMode="auto">
          <a:xfrm>
            <a:off x="382588" y="803275"/>
            <a:ext cx="2425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az-Latn-AZ" altLang="ru-RU" sz="2400" b="1" dirty="0">
                <a:solidFill>
                  <a:srgbClr val="333399"/>
                </a:solidFill>
              </a:rPr>
              <a:t>Əsas proqram</a:t>
            </a:r>
            <a:r>
              <a:rPr lang="ru-RU" altLang="ru-RU" sz="2400" dirty="0">
                <a:solidFill>
                  <a:srgbClr val="000000"/>
                </a:solidFill>
              </a:rPr>
              <a:t>:</a:t>
            </a:r>
            <a:r>
              <a:rPr lang="ru-RU" altLang="ru-RU" sz="2400" dirty="0">
                <a:solidFill>
                  <a:srgbClr val="333399"/>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937">
                                            <p:bg/>
                                          </p:spTgt>
                                        </p:tgtEl>
                                        <p:attrNameLst>
                                          <p:attrName>style.visibility</p:attrName>
                                        </p:attrNameLst>
                                      </p:cBhvr>
                                      <p:to>
                                        <p:strVal val="visible"/>
                                      </p:to>
                                    </p:set>
                                    <p:animEffect transition="in" filter="dissolve">
                                      <p:cBhvr>
                                        <p:cTn id="10" dur="500"/>
                                        <p:tgtEl>
                                          <p:spTgt spid="39937">
                                            <p:bg/>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9937">
                                            <p:txEl>
                                              <p:pRg st="0" end="0"/>
                                            </p:txEl>
                                          </p:spTgt>
                                        </p:tgtEl>
                                        <p:attrNameLst>
                                          <p:attrName>style.visibility</p:attrName>
                                        </p:attrNameLst>
                                      </p:cBhvr>
                                      <p:to>
                                        <p:strVal val="visible"/>
                                      </p:to>
                                    </p:set>
                                    <p:animEffect transition="in" filter="dissolve">
                                      <p:cBhvr>
                                        <p:cTn id="13" dur="500"/>
                                        <p:tgtEl>
                                          <p:spTgt spid="39937">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937">
                                            <p:txEl>
                                              <p:pRg st="1" end="1"/>
                                            </p:txEl>
                                          </p:spTgt>
                                        </p:tgtEl>
                                        <p:attrNameLst>
                                          <p:attrName>style.visibility</p:attrName>
                                        </p:attrNameLst>
                                      </p:cBhvr>
                                      <p:to>
                                        <p:strVal val="visible"/>
                                      </p:to>
                                    </p:set>
                                    <p:animEffect transition="in" filter="dissolve">
                                      <p:cBhvr>
                                        <p:cTn id="16" dur="500"/>
                                        <p:tgtEl>
                                          <p:spTgt spid="3993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937">
                                            <p:txEl>
                                              <p:pRg st="2" end="2"/>
                                            </p:txEl>
                                          </p:spTgt>
                                        </p:tgtEl>
                                        <p:attrNameLst>
                                          <p:attrName>style.visibility</p:attrName>
                                        </p:attrNameLst>
                                      </p:cBhvr>
                                      <p:to>
                                        <p:strVal val="visible"/>
                                      </p:to>
                                    </p:set>
                                    <p:animEffect transition="in" filter="dissolve">
                                      <p:cBhvr>
                                        <p:cTn id="21" dur="500"/>
                                        <p:tgtEl>
                                          <p:spTgt spid="39937">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9937">
                                            <p:txEl>
                                              <p:pRg st="3" end="3"/>
                                            </p:txEl>
                                          </p:spTgt>
                                        </p:tgtEl>
                                        <p:attrNameLst>
                                          <p:attrName>style.visibility</p:attrName>
                                        </p:attrNameLst>
                                      </p:cBhvr>
                                      <p:to>
                                        <p:strVal val="visible"/>
                                      </p:to>
                                    </p:set>
                                    <p:animEffect transition="in" filter="dissolve">
                                      <p:cBhvr>
                                        <p:cTn id="26" dur="500"/>
                                        <p:tgtEl>
                                          <p:spTgt spid="39937">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9937">
                                            <p:txEl>
                                              <p:pRg st="4" end="4"/>
                                            </p:txEl>
                                          </p:spTgt>
                                        </p:tgtEl>
                                        <p:attrNameLst>
                                          <p:attrName>style.visibility</p:attrName>
                                        </p:attrNameLst>
                                      </p:cBhvr>
                                      <p:to>
                                        <p:strVal val="visible"/>
                                      </p:to>
                                    </p:set>
                                    <p:animEffect transition="in" filter="dissolve">
                                      <p:cBhvr>
                                        <p:cTn id="31" dur="500"/>
                                        <p:tgtEl>
                                          <p:spTgt spid="3993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7" grpId="0" build="p" animBg="1"/>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Заголовок 1">
            <a:extLst>
              <a:ext uri="{FF2B5EF4-FFF2-40B4-BE49-F238E27FC236}">
                <a16:creationId xmlns:a16="http://schemas.microsoft.com/office/drawing/2014/main" id="{BF5D0A79-829E-DD4B-825B-96642A58A6B8}"/>
              </a:ext>
            </a:extLst>
          </p:cNvPr>
          <p:cNvSpPr>
            <a:spLocks noGrp="1"/>
          </p:cNvSpPr>
          <p:nvPr>
            <p:ph type="title"/>
          </p:nvPr>
        </p:nvSpPr>
        <p:spPr>
          <a:xfrm>
            <a:off x="311150" y="298449"/>
            <a:ext cx="8375650" cy="471488"/>
          </a:xfrm>
        </p:spPr>
        <p:txBody>
          <a:bodyPr/>
          <a:lstStyle/>
          <a:p>
            <a:r>
              <a:rPr lang="en-US" altLang="ru-RU" b="1" dirty="0">
                <a:latin typeface="Consolas" panose="020B0609020204030204" pitchFamily="49" charset="0"/>
              </a:rPr>
              <a:t>S</a:t>
            </a:r>
            <a:r>
              <a:rPr lang="az-Latn-AZ" altLang="ru-RU" b="1" dirty="0">
                <a:latin typeface="Consolas" panose="020B0609020204030204" pitchFamily="49" charset="0"/>
              </a:rPr>
              <a:t>ürətli çeşidləmə</a:t>
            </a:r>
            <a:endParaRPr lang="ru-RU" altLang="ru-RU" b="1" dirty="0">
              <a:latin typeface="Consolas" panose="020B0609020204030204" pitchFamily="49" charset="0"/>
            </a:endParaRPr>
          </a:p>
        </p:txBody>
      </p:sp>
      <p:sp>
        <p:nvSpPr>
          <p:cNvPr id="4" name="Rectangle 1">
            <a:extLst>
              <a:ext uri="{FF2B5EF4-FFF2-40B4-BE49-F238E27FC236}">
                <a16:creationId xmlns:a16="http://schemas.microsoft.com/office/drawing/2014/main" id="{4A649CEB-D927-2F41-9D55-99D0F7C75193}"/>
              </a:ext>
            </a:extLst>
          </p:cNvPr>
          <p:cNvSpPr>
            <a:spLocks noChangeArrowheads="1"/>
          </p:cNvSpPr>
          <p:nvPr/>
        </p:nvSpPr>
        <p:spPr bwMode="auto">
          <a:xfrm>
            <a:off x="445625" y="1598613"/>
            <a:ext cx="7256462" cy="4581525"/>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ct val="0"/>
              </a:spcBef>
              <a:buFontTx/>
              <a:buNone/>
              <a:defRPr/>
            </a:pPr>
            <a:r>
              <a:rPr lang="en-US" sz="2400" b="1" dirty="0">
                <a:solidFill>
                  <a:srgbClr val="0000FF"/>
                </a:solidFill>
                <a:latin typeface="Consolas" panose="020B0609020204030204" pitchFamily="49" charset="0"/>
                <a:cs typeface="Times New Roman" panose="02020603050405020304" pitchFamily="18" charset="0"/>
              </a:rPr>
              <a:t>def</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qSort</a:t>
            </a:r>
            <a:r>
              <a:rPr lang="en-US" sz="2400" b="1" dirty="0">
                <a:solidFill>
                  <a:schemeClr val="tx1"/>
                </a:solidFill>
                <a:latin typeface="Consolas" panose="020B0609020204030204" pitchFamily="49" charset="0"/>
                <a:ea typeface="Times New Roman" panose="02020603050405020304" pitchFamily="18" charset="0"/>
                <a:cs typeface="Calibri" panose="020F0502020204030204" pitchFamily="34" charset="0"/>
              </a:rPr>
              <a:t> </a:t>
            </a:r>
            <a:r>
              <a:rPr lang="en-US" sz="2400" b="1" dirty="0">
                <a:solidFill>
                  <a:schemeClr val="tx1"/>
                </a:solidFill>
                <a:latin typeface="Consolas" panose="020B0609020204030204" pitchFamily="49" charset="0"/>
                <a:cs typeface="Times New Roman" panose="02020603050405020304" pitchFamily="18" charset="0"/>
              </a:rPr>
              <a:t>( A, </a:t>
            </a:r>
            <a:r>
              <a:rPr lang="en-US" sz="2400" b="1" dirty="0" err="1">
                <a:solidFill>
                  <a:schemeClr val="tx1"/>
                </a:solidFill>
                <a:latin typeface="Consolas" panose="020B0609020204030204" pitchFamily="49" charset="0"/>
                <a:cs typeface="Times New Roman" panose="02020603050405020304" pitchFamily="18" charset="0"/>
              </a:rPr>
              <a:t>nStart</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nEnd</a:t>
            </a:r>
            <a:r>
              <a:rPr lang="en-US" sz="2400" b="1" dirty="0">
                <a:solidFill>
                  <a:schemeClr val="tx1"/>
                </a:solidFill>
                <a:latin typeface="Consolas" panose="020B0609020204030204" pitchFamily="49" charset="0"/>
                <a:cs typeface="Times New Roman" panose="02020603050405020304" pitchFamily="18" charset="0"/>
              </a:rPr>
              <a:t> ):</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if</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nStart</a:t>
            </a:r>
            <a:r>
              <a:rPr lang="en-US" sz="2400" b="1" dirty="0">
                <a:solidFill>
                  <a:schemeClr val="tx1"/>
                </a:solidFill>
                <a:latin typeface="Consolas" panose="020B0609020204030204" pitchFamily="49" charset="0"/>
                <a:cs typeface="Times New Roman" panose="02020603050405020304" pitchFamily="18" charset="0"/>
              </a:rPr>
              <a:t> &gt;= </a:t>
            </a:r>
            <a:r>
              <a:rPr lang="en-US" sz="2400" b="1" dirty="0" err="1">
                <a:solidFill>
                  <a:schemeClr val="tx1"/>
                </a:solidFill>
                <a:latin typeface="Consolas" panose="020B0609020204030204" pitchFamily="49" charset="0"/>
                <a:cs typeface="Times New Roman" panose="02020603050405020304" pitchFamily="18" charset="0"/>
              </a:rPr>
              <a:t>nEnd</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return</a:t>
            </a:r>
            <a:endParaRPr lang="ru-RU" sz="2400" b="1" dirty="0">
              <a:solidFill>
                <a:srgbClr val="0000FF"/>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en-US" sz="2400" b="1" dirty="0">
                <a:solidFill>
                  <a:schemeClr val="tx1"/>
                </a:solidFill>
                <a:latin typeface="Consolas" panose="020B0609020204030204" pitchFamily="49" charset="0"/>
                <a:cs typeface="Times New Roman" panose="02020603050405020304" pitchFamily="18" charset="0"/>
              </a:rPr>
              <a:t>  L = </a:t>
            </a:r>
            <a:r>
              <a:rPr lang="en-US" sz="2400" b="1" dirty="0" err="1">
                <a:solidFill>
                  <a:schemeClr val="tx1"/>
                </a:solidFill>
                <a:latin typeface="Consolas" panose="020B0609020204030204" pitchFamily="49" charset="0"/>
                <a:cs typeface="Times New Roman" panose="02020603050405020304" pitchFamily="18" charset="0"/>
              </a:rPr>
              <a:t>nStart</a:t>
            </a:r>
            <a:r>
              <a:rPr lang="en-US" sz="2400" b="1" dirty="0">
                <a:solidFill>
                  <a:schemeClr val="tx1"/>
                </a:solidFill>
                <a:latin typeface="Consolas" panose="020B0609020204030204" pitchFamily="49" charset="0"/>
                <a:cs typeface="Times New Roman" panose="02020603050405020304" pitchFamily="18" charset="0"/>
              </a:rPr>
              <a:t>; R = </a:t>
            </a:r>
            <a:r>
              <a:rPr lang="en-US" sz="2400" b="1" dirty="0" err="1">
                <a:solidFill>
                  <a:schemeClr val="tx1"/>
                </a:solidFill>
                <a:latin typeface="Consolas" panose="020B0609020204030204" pitchFamily="49" charset="0"/>
                <a:cs typeface="Times New Roman" panose="02020603050405020304" pitchFamily="18" charset="0"/>
              </a:rPr>
              <a:t>nEnd</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en-US" sz="2400" b="1" dirty="0">
                <a:solidFill>
                  <a:schemeClr val="tx1"/>
                </a:solidFill>
                <a:latin typeface="Consolas" panose="020B0609020204030204" pitchFamily="49" charset="0"/>
                <a:cs typeface="Times New Roman" panose="02020603050405020304" pitchFamily="18" charset="0"/>
              </a:rPr>
              <a:t>  X = A[(L+R)//</a:t>
            </a:r>
            <a:r>
              <a:rPr lang="en-US" sz="2400" b="1" dirty="0">
                <a:solidFill>
                  <a:srgbClr val="00B0F0"/>
                </a:solidFill>
                <a:latin typeface="Consolas" panose="020B0609020204030204" pitchFamily="49" charset="0"/>
                <a:cs typeface="Times New Roman" panose="02020603050405020304" pitchFamily="18" charset="0"/>
              </a:rPr>
              <a:t>2</a:t>
            </a:r>
            <a:r>
              <a:rPr lang="en-US" sz="2400" b="1" dirty="0">
                <a:solidFill>
                  <a:schemeClr val="tx1"/>
                </a:solidFill>
                <a:latin typeface="Consolas" panose="020B0609020204030204" pitchFamily="49" charset="0"/>
                <a:cs typeface="Times New Roman" panose="02020603050405020304" pitchFamily="18" charset="0"/>
              </a:rPr>
              <a:t>]       </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while</a:t>
            </a:r>
            <a:r>
              <a:rPr lang="en-US" sz="2400" b="1" dirty="0">
                <a:solidFill>
                  <a:schemeClr val="tx1"/>
                </a:solidFill>
                <a:latin typeface="Consolas" panose="020B0609020204030204" pitchFamily="49" charset="0"/>
                <a:cs typeface="Times New Roman" panose="02020603050405020304" pitchFamily="18" charset="0"/>
              </a:rPr>
              <a:t> L &lt;= R:</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ru-RU"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while</a:t>
            </a:r>
            <a:r>
              <a:rPr lang="en-US" sz="2400" b="1" dirty="0">
                <a:solidFill>
                  <a:schemeClr val="tx1"/>
                </a:solidFill>
                <a:latin typeface="Consolas" panose="020B0609020204030204" pitchFamily="49" charset="0"/>
                <a:cs typeface="Times New Roman" panose="02020603050405020304" pitchFamily="18" charset="0"/>
              </a:rPr>
              <a:t> A</a:t>
            </a:r>
            <a:r>
              <a:rPr lang="ru-RU" sz="2400" b="1" dirty="0">
                <a:solidFill>
                  <a:schemeClr val="tx1"/>
                </a:solidFill>
                <a:latin typeface="Consolas" panose="020B0609020204030204" pitchFamily="49" charset="0"/>
                <a:cs typeface="Times New Roman" panose="02020603050405020304" pitchFamily="18" charset="0"/>
              </a:rPr>
              <a:t>[</a:t>
            </a:r>
            <a:r>
              <a:rPr lang="en-US" sz="2400" b="1" dirty="0">
                <a:solidFill>
                  <a:schemeClr val="tx1"/>
                </a:solidFill>
                <a:latin typeface="Consolas" panose="020B0609020204030204" pitchFamily="49" charset="0"/>
                <a:cs typeface="Times New Roman" panose="02020603050405020304" pitchFamily="18" charset="0"/>
              </a:rPr>
              <a:t>L</a:t>
            </a:r>
            <a:r>
              <a:rPr lang="ru-RU" sz="2400" b="1" dirty="0">
                <a:solidFill>
                  <a:schemeClr val="tx1"/>
                </a:solidFill>
                <a:latin typeface="Consolas" panose="020B0609020204030204" pitchFamily="49" charset="0"/>
                <a:cs typeface="Times New Roman" panose="02020603050405020304" pitchFamily="18" charset="0"/>
              </a:rPr>
              <a:t>] &lt; </a:t>
            </a:r>
            <a:r>
              <a:rPr lang="en-US" sz="2400" b="1" dirty="0">
                <a:solidFill>
                  <a:schemeClr val="tx1"/>
                </a:solidFill>
                <a:latin typeface="Consolas" panose="020B0609020204030204" pitchFamily="49" charset="0"/>
                <a:cs typeface="Times New Roman" panose="02020603050405020304" pitchFamily="18" charset="0"/>
              </a:rPr>
              <a:t>X</a:t>
            </a:r>
            <a:r>
              <a:rPr lang="ru-RU" sz="2400" b="1" dirty="0">
                <a:solidFill>
                  <a:schemeClr val="tx1"/>
                </a:solidFill>
                <a:latin typeface="Consolas" panose="020B0609020204030204" pitchFamily="49" charset="0"/>
                <a:cs typeface="Times New Roman" panose="02020603050405020304" pitchFamily="18" charset="0"/>
              </a:rPr>
              <a:t>: </a:t>
            </a:r>
            <a:r>
              <a:rPr lang="en-US" sz="2400" b="1" dirty="0">
                <a:solidFill>
                  <a:schemeClr val="tx1"/>
                </a:solidFill>
                <a:latin typeface="Consolas" panose="020B0609020204030204" pitchFamily="49" charset="0"/>
                <a:cs typeface="Times New Roman" panose="02020603050405020304" pitchFamily="18" charset="0"/>
              </a:rPr>
              <a:t>L </a:t>
            </a:r>
            <a:r>
              <a:rPr lang="ru-RU" sz="2400" b="1" dirty="0">
                <a:solidFill>
                  <a:schemeClr val="tx1"/>
                </a:solidFill>
                <a:latin typeface="Consolas" panose="020B0609020204030204" pitchFamily="49" charset="0"/>
                <a:cs typeface="Times New Roman" panose="02020603050405020304" pitchFamily="18" charset="0"/>
              </a:rPr>
              <a:t>+= </a:t>
            </a:r>
            <a:r>
              <a:rPr lang="ru-RU" sz="2400" b="1" dirty="0">
                <a:solidFill>
                  <a:srgbClr val="00B0F0"/>
                </a:solidFill>
                <a:latin typeface="Consolas" panose="020B0609020204030204" pitchFamily="49" charset="0"/>
                <a:cs typeface="Times New Roman" panose="02020603050405020304" pitchFamily="18" charset="0"/>
              </a:rPr>
              <a:t>1</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ru-RU"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while</a:t>
            </a:r>
            <a:r>
              <a:rPr lang="en-US" sz="2400" b="1" dirty="0">
                <a:solidFill>
                  <a:schemeClr val="tx1"/>
                </a:solidFill>
                <a:latin typeface="Consolas" panose="020B0609020204030204" pitchFamily="49" charset="0"/>
                <a:cs typeface="Times New Roman" panose="02020603050405020304" pitchFamily="18" charset="0"/>
              </a:rPr>
              <a:t> A[R] &gt; X: R -= </a:t>
            </a:r>
            <a:r>
              <a:rPr lang="en-US" sz="2400" b="1" dirty="0">
                <a:solidFill>
                  <a:srgbClr val="00B0F0"/>
                </a:solidFill>
                <a:latin typeface="Consolas" panose="020B0609020204030204" pitchFamily="49" charset="0"/>
                <a:cs typeface="Times New Roman" panose="02020603050405020304" pitchFamily="18" charset="0"/>
              </a:rPr>
              <a:t>1</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if</a:t>
            </a:r>
            <a:r>
              <a:rPr lang="en-US" sz="2400" b="1" dirty="0">
                <a:solidFill>
                  <a:schemeClr val="tx1"/>
                </a:solidFill>
                <a:latin typeface="Consolas" panose="020B0609020204030204" pitchFamily="49" charset="0"/>
                <a:cs typeface="Times New Roman" panose="02020603050405020304" pitchFamily="18" charset="0"/>
              </a:rPr>
              <a:t> L &lt;= R:</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en-US" sz="2400" b="1" dirty="0">
                <a:solidFill>
                  <a:schemeClr val="tx1"/>
                </a:solidFill>
                <a:latin typeface="Consolas" panose="020B0609020204030204" pitchFamily="49" charset="0"/>
                <a:cs typeface="Times New Roman" panose="02020603050405020304" pitchFamily="18" charset="0"/>
              </a:rPr>
              <a:t>      A[L], A[R] = A[R], A[L]</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en-US" sz="2400" b="1" dirty="0">
                <a:solidFill>
                  <a:schemeClr val="tx1"/>
                </a:solidFill>
                <a:latin typeface="Consolas" panose="020B0609020204030204" pitchFamily="49" charset="0"/>
                <a:cs typeface="Times New Roman" panose="02020603050405020304" pitchFamily="18" charset="0"/>
              </a:rPr>
              <a:t>      L += </a:t>
            </a:r>
            <a:r>
              <a:rPr lang="en-US" sz="2400" b="1" dirty="0">
                <a:solidFill>
                  <a:srgbClr val="00B0F0"/>
                </a:solidFill>
                <a:latin typeface="Consolas" panose="020B0609020204030204" pitchFamily="49" charset="0"/>
                <a:cs typeface="Times New Roman" panose="02020603050405020304" pitchFamily="18" charset="0"/>
              </a:rPr>
              <a:t>1</a:t>
            </a:r>
            <a:r>
              <a:rPr lang="en-US" sz="2400" b="1" dirty="0">
                <a:solidFill>
                  <a:schemeClr val="tx1"/>
                </a:solidFill>
                <a:latin typeface="Consolas" panose="020B0609020204030204" pitchFamily="49" charset="0"/>
                <a:cs typeface="Times New Roman" panose="02020603050405020304" pitchFamily="18" charset="0"/>
              </a:rPr>
              <a:t>; R -= </a:t>
            </a:r>
            <a:r>
              <a:rPr lang="en-US" sz="2400" b="1" dirty="0">
                <a:solidFill>
                  <a:srgbClr val="00B0F0"/>
                </a:solidFill>
                <a:latin typeface="Consolas" panose="020B0609020204030204" pitchFamily="49" charset="0"/>
                <a:cs typeface="Times New Roman" panose="02020603050405020304" pitchFamily="18" charset="0"/>
              </a:rPr>
              <a:t>1</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qSort</a:t>
            </a:r>
            <a:r>
              <a:rPr lang="en-US" sz="2400" b="1" dirty="0">
                <a:solidFill>
                  <a:schemeClr val="tx1"/>
                </a:solidFill>
                <a:latin typeface="Consolas" panose="020B0609020204030204" pitchFamily="49" charset="0"/>
                <a:cs typeface="Times New Roman" panose="02020603050405020304" pitchFamily="18" charset="0"/>
              </a:rPr>
              <a:t> ( A, </a:t>
            </a:r>
            <a:r>
              <a:rPr lang="en-US" sz="2400" b="1" dirty="0" err="1">
                <a:solidFill>
                  <a:schemeClr val="tx1"/>
                </a:solidFill>
                <a:latin typeface="Consolas" panose="020B0609020204030204" pitchFamily="49" charset="0"/>
                <a:cs typeface="Times New Roman" panose="02020603050405020304" pitchFamily="18" charset="0"/>
              </a:rPr>
              <a:t>nStart</a:t>
            </a:r>
            <a:r>
              <a:rPr lang="en-US" sz="2400" b="1" dirty="0">
                <a:solidFill>
                  <a:schemeClr val="tx1"/>
                </a:solidFill>
                <a:latin typeface="Consolas" panose="020B0609020204030204" pitchFamily="49" charset="0"/>
                <a:cs typeface="Times New Roman" panose="02020603050405020304" pitchFamily="18" charset="0"/>
              </a:rPr>
              <a:t>, R )</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ct val="0"/>
              </a:spcBef>
              <a:buFontTx/>
              <a:buNone/>
              <a:defRPr/>
            </a:pPr>
            <a:r>
              <a:rPr lang="en-US" sz="2400" b="1" dirty="0">
                <a:solidFill>
                  <a:schemeClr val="tx1"/>
                </a:solidFill>
                <a:latin typeface="Consolas" panose="020B0609020204030204" pitchFamily="49" charset="0"/>
                <a:cs typeface="Times New Roman" panose="02020603050405020304" pitchFamily="18" charset="0"/>
              </a:rPr>
              <a:t>  </a:t>
            </a:r>
            <a:r>
              <a:rPr lang="ru-RU" sz="2400" b="1" dirty="0" err="1">
                <a:solidFill>
                  <a:schemeClr val="tx1"/>
                </a:solidFill>
                <a:latin typeface="Consolas" panose="020B0609020204030204" pitchFamily="49" charset="0"/>
                <a:cs typeface="Times New Roman" panose="02020603050405020304" pitchFamily="18" charset="0"/>
              </a:rPr>
              <a:t>qSort</a:t>
            </a:r>
            <a:r>
              <a:rPr lang="ru-RU" sz="2400" b="1" dirty="0">
                <a:solidFill>
                  <a:schemeClr val="tx1"/>
                </a:solidFill>
                <a:latin typeface="Consolas" panose="020B0609020204030204" pitchFamily="49" charset="0"/>
                <a:cs typeface="Times New Roman" panose="02020603050405020304" pitchFamily="18" charset="0"/>
              </a:rPr>
              <a:t> ( </a:t>
            </a:r>
            <a:r>
              <a:rPr lang="ru-RU" sz="2400" b="1" dirty="0" err="1">
                <a:solidFill>
                  <a:schemeClr val="tx1"/>
                </a:solidFill>
                <a:latin typeface="Consolas" panose="020B0609020204030204" pitchFamily="49" charset="0"/>
                <a:cs typeface="Times New Roman" panose="02020603050405020304" pitchFamily="18" charset="0"/>
              </a:rPr>
              <a:t>A</a:t>
            </a:r>
            <a:r>
              <a:rPr lang="ru-RU" sz="2400" b="1" dirty="0">
                <a:solidFill>
                  <a:schemeClr val="tx1"/>
                </a:solidFill>
                <a:latin typeface="Consolas" panose="020B0609020204030204" pitchFamily="49" charset="0"/>
                <a:cs typeface="Times New Roman" panose="02020603050405020304" pitchFamily="18" charset="0"/>
              </a:rPr>
              <a:t>, </a:t>
            </a:r>
            <a:r>
              <a:rPr lang="ru-RU" sz="2400" b="1" dirty="0" err="1">
                <a:solidFill>
                  <a:schemeClr val="tx1"/>
                </a:solidFill>
                <a:latin typeface="Consolas" panose="020B0609020204030204" pitchFamily="49" charset="0"/>
                <a:cs typeface="Times New Roman" panose="02020603050405020304" pitchFamily="18" charset="0"/>
              </a:rPr>
              <a:t>L</a:t>
            </a:r>
            <a:r>
              <a:rPr lang="ru-RU" sz="2400" b="1" dirty="0">
                <a:solidFill>
                  <a:schemeClr val="tx1"/>
                </a:solidFill>
                <a:latin typeface="Consolas" panose="020B0609020204030204" pitchFamily="49" charset="0"/>
                <a:cs typeface="Times New Roman" panose="02020603050405020304" pitchFamily="18" charset="0"/>
              </a:rPr>
              <a:t>, </a:t>
            </a:r>
            <a:r>
              <a:rPr lang="ru-RU" sz="2400" b="1" dirty="0" err="1">
                <a:solidFill>
                  <a:schemeClr val="tx1"/>
                </a:solidFill>
                <a:latin typeface="Consolas" panose="020B0609020204030204" pitchFamily="49" charset="0"/>
                <a:cs typeface="Times New Roman" panose="02020603050405020304" pitchFamily="18" charset="0"/>
              </a:rPr>
              <a:t>nEnd</a:t>
            </a:r>
            <a:r>
              <a:rPr lang="ru-RU" sz="2400" b="1" dirty="0">
                <a:solidFill>
                  <a:schemeClr val="tx1"/>
                </a:solidFill>
                <a:latin typeface="Consolas" panose="020B0609020204030204" pitchFamily="49" charset="0"/>
                <a:cs typeface="Times New Roman" panose="02020603050405020304" pitchFamily="18" charset="0"/>
              </a:rPr>
              <a:t> )</a:t>
            </a:r>
          </a:p>
        </p:txBody>
      </p:sp>
      <p:sp>
        <p:nvSpPr>
          <p:cNvPr id="9" name="Прямоугольник 8">
            <a:extLst>
              <a:ext uri="{FF2B5EF4-FFF2-40B4-BE49-F238E27FC236}">
                <a16:creationId xmlns:a16="http://schemas.microsoft.com/office/drawing/2014/main" id="{1EF773D6-3253-D244-B209-14D25D83B924}"/>
              </a:ext>
            </a:extLst>
          </p:cNvPr>
          <p:cNvSpPr>
            <a:spLocks noChangeArrowheads="1"/>
          </p:cNvSpPr>
          <p:nvPr/>
        </p:nvSpPr>
        <p:spPr bwMode="auto">
          <a:xfrm>
            <a:off x="863600" y="5349875"/>
            <a:ext cx="4292600" cy="830263"/>
          </a:xfrm>
          <a:prstGeom prst="rect">
            <a:avLst/>
          </a:prstGeom>
          <a:solidFill>
            <a:schemeClr val="bg1"/>
          </a:solidFill>
          <a:ln w="9525">
            <a:solidFill>
              <a:srgbClr val="FF0000"/>
            </a:solidFill>
            <a:miter lim="800000"/>
            <a:headEnd/>
            <a:tailEnd/>
          </a:ln>
        </p:spPr>
        <p:txBody>
          <a:bodyP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ct val="0"/>
              </a:spcBef>
              <a:buFontTx/>
              <a:buNone/>
              <a:defRPr/>
            </a:pPr>
            <a:r>
              <a:rPr lang="en-US" altLang="ru-RU" sz="2400" b="1" dirty="0" err="1">
                <a:solidFill>
                  <a:srgbClr val="000000"/>
                </a:solidFill>
                <a:latin typeface="+mj-lt"/>
                <a:cs typeface="Times New Roman" panose="02020603050405020304" pitchFamily="18" charset="0"/>
              </a:rPr>
              <a:t>qSort</a:t>
            </a:r>
            <a:r>
              <a:rPr lang="en-US" altLang="ru-RU" sz="2400" b="1" dirty="0">
                <a:solidFill>
                  <a:srgbClr val="000000"/>
                </a:solidFill>
                <a:latin typeface="+mj-lt"/>
                <a:ea typeface="Times New Roman" panose="02020603050405020304" pitchFamily="18" charset="0"/>
                <a:cs typeface="Calibri" panose="020F0502020204030204" pitchFamily="34" charset="0"/>
              </a:rPr>
              <a:t> </a:t>
            </a:r>
            <a:r>
              <a:rPr lang="en-US" altLang="ru-RU" sz="2400" b="1" dirty="0">
                <a:solidFill>
                  <a:srgbClr val="000000"/>
                </a:solidFill>
                <a:latin typeface="+mj-lt"/>
                <a:cs typeface="Times New Roman" panose="02020603050405020304" pitchFamily="18" charset="0"/>
              </a:rPr>
              <a:t>( A, </a:t>
            </a:r>
            <a:r>
              <a:rPr lang="en-US" altLang="ru-RU" sz="2400" b="1" dirty="0" err="1">
                <a:solidFill>
                  <a:srgbClr val="000000"/>
                </a:solidFill>
                <a:latin typeface="+mj-lt"/>
                <a:cs typeface="Times New Roman" panose="02020603050405020304" pitchFamily="18" charset="0"/>
              </a:rPr>
              <a:t>nStart</a:t>
            </a:r>
            <a:r>
              <a:rPr lang="en-US" altLang="ru-RU" sz="2400" b="1" dirty="0">
                <a:solidFill>
                  <a:srgbClr val="000000"/>
                </a:solidFill>
                <a:latin typeface="+mj-lt"/>
                <a:cs typeface="Times New Roman" panose="02020603050405020304" pitchFamily="18" charset="0"/>
              </a:rPr>
              <a:t>, R )</a:t>
            </a:r>
            <a:endParaRPr lang="ru-RU" altLang="ru-RU" sz="2400" b="1" dirty="0">
              <a:solidFill>
                <a:srgbClr val="000000"/>
              </a:solidFill>
              <a:latin typeface="+mj-lt"/>
              <a:cs typeface="Times New Roman" panose="02020603050405020304" pitchFamily="18" charset="0"/>
            </a:endParaRPr>
          </a:p>
          <a:p>
            <a:pPr algn="just" eaLnBrk="1" hangingPunct="1">
              <a:spcBef>
                <a:spcPct val="0"/>
              </a:spcBef>
              <a:buFontTx/>
              <a:buNone/>
              <a:defRPr/>
            </a:pPr>
            <a:r>
              <a:rPr lang="ru-RU" altLang="ru-RU" sz="2400" b="1" dirty="0">
                <a:solidFill>
                  <a:srgbClr val="000000"/>
                </a:solidFill>
                <a:latin typeface="+mj-lt"/>
                <a:cs typeface="Times New Roman" panose="02020603050405020304" pitchFamily="18" charset="0"/>
              </a:rPr>
              <a:t>qSort ( A, L, nEnd )</a:t>
            </a:r>
          </a:p>
        </p:txBody>
      </p:sp>
      <p:sp>
        <p:nvSpPr>
          <p:cNvPr id="8" name="AutoShape 59">
            <a:extLst>
              <a:ext uri="{FF2B5EF4-FFF2-40B4-BE49-F238E27FC236}">
                <a16:creationId xmlns:a16="http://schemas.microsoft.com/office/drawing/2014/main" id="{E09E41CC-512C-0843-ACD0-7D42D9167901}"/>
              </a:ext>
            </a:extLst>
          </p:cNvPr>
          <p:cNvSpPr>
            <a:spLocks noChangeArrowheads="1"/>
          </p:cNvSpPr>
          <p:nvPr/>
        </p:nvSpPr>
        <p:spPr bwMode="auto">
          <a:xfrm>
            <a:off x="5880100" y="5127625"/>
            <a:ext cx="2189163" cy="860425"/>
          </a:xfrm>
          <a:prstGeom prst="wedgeRoundRectCallout">
            <a:avLst>
              <a:gd name="adj1" fmla="val -87997"/>
              <a:gd name="adj2" fmla="val 876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az-Latn-AZ" sz="2400" dirty="0">
                <a:latin typeface="Consolas" panose="020B0609020204030204" pitchFamily="49" charset="0"/>
              </a:rPr>
              <a:t>Rekursiv çağırışlar</a:t>
            </a:r>
            <a:endParaRPr lang="ru-RU" sz="2000" dirty="0">
              <a:latin typeface="Consolas" panose="020B0609020204030204" pitchFamily="49" charset="0"/>
            </a:endParaRPr>
          </a:p>
        </p:txBody>
      </p:sp>
      <p:sp>
        <p:nvSpPr>
          <p:cNvPr id="10" name="Прямоугольник 9">
            <a:extLst>
              <a:ext uri="{FF2B5EF4-FFF2-40B4-BE49-F238E27FC236}">
                <a16:creationId xmlns:a16="http://schemas.microsoft.com/office/drawing/2014/main" id="{42C58C1E-E9FB-9D48-B9D9-33DDA0223AAB}"/>
              </a:ext>
            </a:extLst>
          </p:cNvPr>
          <p:cNvSpPr>
            <a:spLocks noChangeArrowheads="1"/>
          </p:cNvSpPr>
          <p:nvPr/>
        </p:nvSpPr>
        <p:spPr bwMode="auto">
          <a:xfrm>
            <a:off x="1231900" y="3451225"/>
            <a:ext cx="4335463" cy="830263"/>
          </a:xfrm>
          <a:prstGeom prst="rect">
            <a:avLst/>
          </a:prstGeom>
          <a:solidFill>
            <a:schemeClr val="bg1"/>
          </a:solidFill>
          <a:ln w="9525">
            <a:solidFill>
              <a:srgbClr val="FF0000"/>
            </a:solidFill>
            <a:miter lim="800000"/>
            <a:headEnd/>
            <a:tailEnd/>
          </a:ln>
        </p:spPr>
        <p:txBody>
          <a:bodyP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ct val="0"/>
              </a:spcBef>
              <a:buFontTx/>
              <a:buNone/>
              <a:defRPr/>
            </a:pPr>
            <a:r>
              <a:rPr lang="en-US" altLang="ru-RU" sz="2400" b="1" dirty="0">
                <a:solidFill>
                  <a:srgbClr val="0000FF"/>
                </a:solidFill>
                <a:latin typeface="+mj-lt"/>
                <a:cs typeface="Times New Roman" panose="02020603050405020304" pitchFamily="18" charset="0"/>
              </a:rPr>
              <a:t>while</a:t>
            </a:r>
            <a:r>
              <a:rPr lang="en-US" altLang="ru-RU" sz="2400" b="1" dirty="0">
                <a:solidFill>
                  <a:srgbClr val="000000"/>
                </a:solidFill>
                <a:latin typeface="+mj-lt"/>
                <a:cs typeface="Times New Roman" panose="02020603050405020304" pitchFamily="18" charset="0"/>
              </a:rPr>
              <a:t> A</a:t>
            </a:r>
            <a:r>
              <a:rPr lang="ru-RU" altLang="ru-RU" sz="2400" b="1" dirty="0">
                <a:solidFill>
                  <a:srgbClr val="000000"/>
                </a:solidFill>
                <a:latin typeface="+mj-lt"/>
                <a:cs typeface="Times New Roman" panose="02020603050405020304" pitchFamily="18" charset="0"/>
              </a:rPr>
              <a:t>[</a:t>
            </a:r>
            <a:r>
              <a:rPr lang="en-US" altLang="ru-RU" sz="2400" b="1" dirty="0">
                <a:solidFill>
                  <a:srgbClr val="000000"/>
                </a:solidFill>
                <a:latin typeface="+mj-lt"/>
                <a:cs typeface="Times New Roman" panose="02020603050405020304" pitchFamily="18" charset="0"/>
              </a:rPr>
              <a:t>L</a:t>
            </a:r>
            <a:r>
              <a:rPr lang="ru-RU" altLang="ru-RU" sz="2400" b="1" dirty="0">
                <a:solidFill>
                  <a:srgbClr val="000000"/>
                </a:solidFill>
                <a:latin typeface="+mj-lt"/>
                <a:cs typeface="Times New Roman" panose="02020603050405020304" pitchFamily="18" charset="0"/>
              </a:rPr>
              <a:t>]</a:t>
            </a:r>
            <a:r>
              <a:rPr lang="ru-RU" altLang="ru-RU" sz="2400" b="1" dirty="0">
                <a:solidFill>
                  <a:srgbClr val="000000"/>
                </a:solidFill>
                <a:latin typeface="+mj-lt"/>
                <a:ea typeface="Times New Roman" panose="02020603050405020304" pitchFamily="18" charset="0"/>
                <a:cs typeface="Calibri" panose="020F0502020204030204" pitchFamily="34" charset="0"/>
              </a:rPr>
              <a:t> </a:t>
            </a:r>
            <a:r>
              <a:rPr lang="ru-RU" altLang="ru-RU" sz="2400" b="1" dirty="0">
                <a:solidFill>
                  <a:srgbClr val="000000"/>
                </a:solidFill>
                <a:latin typeface="+mj-lt"/>
                <a:cs typeface="Times New Roman" panose="02020603050405020304" pitchFamily="18" charset="0"/>
              </a:rPr>
              <a:t>&lt; </a:t>
            </a:r>
            <a:r>
              <a:rPr lang="en-US" altLang="ru-RU" sz="2400" b="1" dirty="0">
                <a:solidFill>
                  <a:srgbClr val="000000"/>
                </a:solidFill>
                <a:latin typeface="+mj-lt"/>
                <a:cs typeface="Times New Roman" panose="02020603050405020304" pitchFamily="18" charset="0"/>
              </a:rPr>
              <a:t>X</a:t>
            </a:r>
            <a:r>
              <a:rPr lang="ru-RU" altLang="ru-RU" sz="2400" b="1" dirty="0">
                <a:solidFill>
                  <a:srgbClr val="000000"/>
                </a:solidFill>
                <a:latin typeface="+mj-lt"/>
                <a:cs typeface="Times New Roman" panose="02020603050405020304" pitchFamily="18" charset="0"/>
              </a:rPr>
              <a:t>: </a:t>
            </a:r>
            <a:r>
              <a:rPr lang="en-US" altLang="ru-RU" sz="2400" b="1" dirty="0">
                <a:solidFill>
                  <a:srgbClr val="000000"/>
                </a:solidFill>
                <a:latin typeface="+mj-lt"/>
                <a:cs typeface="Times New Roman" panose="02020603050405020304" pitchFamily="18" charset="0"/>
              </a:rPr>
              <a:t>L </a:t>
            </a:r>
            <a:r>
              <a:rPr lang="ru-RU" altLang="ru-RU" sz="2400" b="1" dirty="0">
                <a:solidFill>
                  <a:srgbClr val="000000"/>
                </a:solidFill>
                <a:latin typeface="+mj-lt"/>
                <a:cs typeface="Times New Roman" panose="02020603050405020304" pitchFamily="18" charset="0"/>
              </a:rPr>
              <a:t>+= </a:t>
            </a:r>
            <a:r>
              <a:rPr lang="ru-RU" altLang="ru-RU" sz="2400" b="1" dirty="0">
                <a:solidFill>
                  <a:srgbClr val="00B0F0"/>
                </a:solidFill>
                <a:latin typeface="+mj-lt"/>
                <a:cs typeface="Times New Roman" panose="02020603050405020304" pitchFamily="18" charset="0"/>
              </a:rPr>
              <a:t>1</a:t>
            </a:r>
            <a:endParaRPr lang="ru-RU" altLang="ru-RU" sz="2400" b="1" dirty="0">
              <a:solidFill>
                <a:srgbClr val="000000"/>
              </a:solidFill>
              <a:latin typeface="+mj-lt"/>
              <a:cs typeface="Times New Roman" panose="02020603050405020304" pitchFamily="18" charset="0"/>
            </a:endParaRPr>
          </a:p>
          <a:p>
            <a:pPr algn="just" eaLnBrk="1" hangingPunct="1">
              <a:spcBef>
                <a:spcPct val="0"/>
              </a:spcBef>
              <a:buFontTx/>
              <a:buNone/>
              <a:defRPr/>
            </a:pPr>
            <a:r>
              <a:rPr lang="en-US" altLang="ru-RU" sz="2400" b="1" dirty="0">
                <a:solidFill>
                  <a:srgbClr val="0000FF"/>
                </a:solidFill>
                <a:latin typeface="+mj-lt"/>
                <a:cs typeface="Times New Roman" panose="02020603050405020304" pitchFamily="18" charset="0"/>
              </a:rPr>
              <a:t>while</a:t>
            </a:r>
            <a:r>
              <a:rPr lang="en-US" altLang="ru-RU" sz="2400" b="1" dirty="0">
                <a:solidFill>
                  <a:srgbClr val="000000"/>
                </a:solidFill>
                <a:latin typeface="+mj-lt"/>
                <a:cs typeface="Times New Roman" panose="02020603050405020304" pitchFamily="18" charset="0"/>
              </a:rPr>
              <a:t> A[R] &gt; X: R -= </a:t>
            </a:r>
            <a:r>
              <a:rPr lang="en-US" altLang="ru-RU" sz="2400" b="1" dirty="0">
                <a:solidFill>
                  <a:srgbClr val="00B0F0"/>
                </a:solidFill>
                <a:latin typeface="+mj-lt"/>
                <a:cs typeface="Times New Roman" panose="02020603050405020304" pitchFamily="18" charset="0"/>
              </a:rPr>
              <a:t>1</a:t>
            </a:r>
            <a:endParaRPr lang="ru-RU" altLang="ru-RU" sz="1800" b="1" dirty="0">
              <a:solidFill>
                <a:schemeClr val="tx1"/>
              </a:solidFill>
              <a:latin typeface="+mj-lt"/>
              <a:cs typeface="Times New Roman" panose="02020603050405020304" pitchFamily="18" charset="0"/>
            </a:endParaRPr>
          </a:p>
        </p:txBody>
      </p:sp>
      <p:sp>
        <p:nvSpPr>
          <p:cNvPr id="11" name="AutoShape 59">
            <a:extLst>
              <a:ext uri="{FF2B5EF4-FFF2-40B4-BE49-F238E27FC236}">
                <a16:creationId xmlns:a16="http://schemas.microsoft.com/office/drawing/2014/main" id="{D0A76F62-31A5-6341-B952-62F81B502B70}"/>
              </a:ext>
            </a:extLst>
          </p:cNvPr>
          <p:cNvSpPr>
            <a:spLocks noChangeArrowheads="1"/>
          </p:cNvSpPr>
          <p:nvPr/>
        </p:nvSpPr>
        <p:spPr bwMode="auto">
          <a:xfrm>
            <a:off x="5969000" y="3286125"/>
            <a:ext cx="2717800" cy="860425"/>
          </a:xfrm>
          <a:prstGeom prst="wedgeRoundRectCallout">
            <a:avLst>
              <a:gd name="adj1" fmla="val -87997"/>
              <a:gd name="adj2" fmla="val 876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az-Latn-AZ" sz="2400" dirty="0">
                <a:latin typeface="Consolas" panose="020B0609020204030204" pitchFamily="49" charset="0"/>
              </a:rPr>
              <a:t>Massivin 2 yerə bölünməsi</a:t>
            </a:r>
            <a:endParaRPr lang="ru-RU" sz="2000" dirty="0">
              <a:latin typeface="Consolas" panose="020B0609020204030204" pitchFamily="49" charset="0"/>
            </a:endParaRPr>
          </a:p>
        </p:txBody>
      </p:sp>
      <p:sp>
        <p:nvSpPr>
          <p:cNvPr id="12" name="AutoShape 59">
            <a:extLst>
              <a:ext uri="{FF2B5EF4-FFF2-40B4-BE49-F238E27FC236}">
                <a16:creationId xmlns:a16="http://schemas.microsoft.com/office/drawing/2014/main" id="{0B798CE2-F593-304E-913D-EA1ACA312C69}"/>
              </a:ext>
            </a:extLst>
          </p:cNvPr>
          <p:cNvSpPr>
            <a:spLocks noChangeArrowheads="1"/>
          </p:cNvSpPr>
          <p:nvPr/>
        </p:nvSpPr>
        <p:spPr bwMode="auto">
          <a:xfrm>
            <a:off x="1270000" y="949325"/>
            <a:ext cx="1498600" cy="460375"/>
          </a:xfrm>
          <a:prstGeom prst="wedgeRoundRectCallout">
            <a:avLst>
              <a:gd name="adj1" fmla="val 45901"/>
              <a:gd name="adj2" fmla="val 105317"/>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az-Latn-AZ" sz="2400" dirty="0">
                <a:latin typeface="Consolas" panose="020B0609020204030204" pitchFamily="49" charset="0"/>
              </a:rPr>
              <a:t>massiv</a:t>
            </a:r>
            <a:endParaRPr lang="ru-RU" sz="2000" dirty="0">
              <a:latin typeface="Consolas" panose="020B0609020204030204" pitchFamily="49" charset="0"/>
            </a:endParaRPr>
          </a:p>
        </p:txBody>
      </p:sp>
      <p:sp>
        <p:nvSpPr>
          <p:cNvPr id="13" name="AutoShape 59">
            <a:extLst>
              <a:ext uri="{FF2B5EF4-FFF2-40B4-BE49-F238E27FC236}">
                <a16:creationId xmlns:a16="http://schemas.microsoft.com/office/drawing/2014/main" id="{E1D7EE90-094E-1E42-B55A-AC9950374788}"/>
              </a:ext>
            </a:extLst>
          </p:cNvPr>
          <p:cNvSpPr>
            <a:spLocks noChangeArrowheads="1"/>
          </p:cNvSpPr>
          <p:nvPr/>
        </p:nvSpPr>
        <p:spPr bwMode="auto">
          <a:xfrm>
            <a:off x="2901950" y="962025"/>
            <a:ext cx="1993900" cy="460375"/>
          </a:xfrm>
          <a:prstGeom prst="wedgeRoundRectCallout">
            <a:avLst>
              <a:gd name="adj1" fmla="val -4099"/>
              <a:gd name="adj2" fmla="val 9428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az-Latn-AZ" sz="2400" dirty="0">
                <a:latin typeface="Consolas" panose="020B0609020204030204" pitchFamily="49" charset="0"/>
              </a:rPr>
              <a:t>başlanğıc</a:t>
            </a:r>
            <a:endParaRPr lang="ru-RU" sz="2000" dirty="0">
              <a:latin typeface="Consolas" panose="020B0609020204030204" pitchFamily="49" charset="0"/>
            </a:endParaRPr>
          </a:p>
        </p:txBody>
      </p:sp>
      <p:sp>
        <p:nvSpPr>
          <p:cNvPr id="14" name="AutoShape 59">
            <a:extLst>
              <a:ext uri="{FF2B5EF4-FFF2-40B4-BE49-F238E27FC236}">
                <a16:creationId xmlns:a16="http://schemas.microsoft.com/office/drawing/2014/main" id="{B96665C7-52AF-7E42-8E1D-A731C93E56B7}"/>
              </a:ext>
            </a:extLst>
          </p:cNvPr>
          <p:cNvSpPr>
            <a:spLocks noChangeArrowheads="1"/>
          </p:cNvSpPr>
          <p:nvPr/>
        </p:nvSpPr>
        <p:spPr bwMode="auto">
          <a:xfrm>
            <a:off x="5029200" y="949325"/>
            <a:ext cx="1411288" cy="460375"/>
          </a:xfrm>
          <a:prstGeom prst="wedgeRoundRectCallout">
            <a:avLst>
              <a:gd name="adj1" fmla="val -42255"/>
              <a:gd name="adj2" fmla="val 111160"/>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az-Latn-AZ" sz="2400" dirty="0">
                <a:latin typeface="Consolas" panose="020B0609020204030204" pitchFamily="49" charset="0"/>
              </a:rPr>
              <a:t>son</a:t>
            </a:r>
            <a:endParaRPr lang="ru-RU" sz="2000"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dissolve">
                                      <p:cBhvr>
                                        <p:cTn id="24" dur="500"/>
                                        <p:tgtEl>
                                          <p:spTgt spid="4">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dissolve">
                                      <p:cBhvr>
                                        <p:cTn id="29" dur="500"/>
                                        <p:tgtEl>
                                          <p:spTgt spid="4">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dissolve">
                                      <p:cBhvr>
                                        <p:cTn id="34" dur="500"/>
                                        <p:tgtEl>
                                          <p:spTgt spid="4">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dissolve">
                                      <p:cBhvr>
                                        <p:cTn id="39" dur="500"/>
                                        <p:tgtEl>
                                          <p:spTgt spid="4">
                                            <p:txEl>
                                              <p:pRg st="4" end="4"/>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dissolve">
                                      <p:cBhvr>
                                        <p:cTn id="42" dur="500"/>
                                        <p:tgtEl>
                                          <p:spTgt spid="4">
                                            <p:txEl>
                                              <p:pRg st="5" end="5"/>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dissolve">
                                      <p:cBhvr>
                                        <p:cTn id="45" dur="500"/>
                                        <p:tgtEl>
                                          <p:spTgt spid="4">
                                            <p:txEl>
                                              <p:pRg st="6" end="6"/>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dissolve">
                                      <p:cBhvr>
                                        <p:cTn id="48" dur="500"/>
                                        <p:tgtEl>
                                          <p:spTgt spid="1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dissolve">
                                      <p:cBhvr>
                                        <p:cTn id="51" dur="500"/>
                                        <p:tgtEl>
                                          <p:spTgt spid="1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xit" presetSubtype="0" fill="hold" grpId="1" nodeType="clickEffect">
                                  <p:stCondLst>
                                    <p:cond delay="0"/>
                                  </p:stCondLst>
                                  <p:childTnLst>
                                    <p:animEffect transition="out" filter="dissolv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animEffect transition="in" filter="dissolve">
                                      <p:cBhvr>
                                        <p:cTn id="59" dur="500"/>
                                        <p:tgtEl>
                                          <p:spTgt spid="4">
                                            <p:txEl>
                                              <p:pRg st="7" end="7"/>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
                                            <p:txEl>
                                              <p:pRg st="8" end="8"/>
                                            </p:txEl>
                                          </p:spTgt>
                                        </p:tgtEl>
                                        <p:attrNameLst>
                                          <p:attrName>style.visibility</p:attrName>
                                        </p:attrNameLst>
                                      </p:cBhvr>
                                      <p:to>
                                        <p:strVal val="visible"/>
                                      </p:to>
                                    </p:set>
                                    <p:animEffect transition="in" filter="dissolve">
                                      <p:cBhvr>
                                        <p:cTn id="62" dur="500"/>
                                        <p:tgtEl>
                                          <p:spTgt spid="4">
                                            <p:txEl>
                                              <p:pRg st="8" end="8"/>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
                                            <p:txEl>
                                              <p:pRg st="9" end="9"/>
                                            </p:txEl>
                                          </p:spTgt>
                                        </p:tgtEl>
                                        <p:attrNameLst>
                                          <p:attrName>style.visibility</p:attrName>
                                        </p:attrNameLst>
                                      </p:cBhvr>
                                      <p:to>
                                        <p:strVal val="visible"/>
                                      </p:to>
                                    </p:set>
                                    <p:animEffect transition="in" filter="dissolve">
                                      <p:cBhvr>
                                        <p:cTn id="65" dur="500"/>
                                        <p:tgtEl>
                                          <p:spTgt spid="4">
                                            <p:txEl>
                                              <p:pRg st="9" end="9"/>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
                                            <p:txEl>
                                              <p:pRg st="10" end="10"/>
                                            </p:txEl>
                                          </p:spTgt>
                                        </p:tgtEl>
                                        <p:attrNameLst>
                                          <p:attrName>style.visibility</p:attrName>
                                        </p:attrNameLst>
                                      </p:cBhvr>
                                      <p:to>
                                        <p:strVal val="visible"/>
                                      </p:to>
                                    </p:set>
                                    <p:animEffect transition="in" filter="dissolve">
                                      <p:cBhvr>
                                        <p:cTn id="70" dur="500"/>
                                        <p:tgtEl>
                                          <p:spTgt spid="4">
                                            <p:txEl>
                                              <p:pRg st="10" end="10"/>
                                            </p:tx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Effect transition="in" filter="dissolve">
                                      <p:cBhvr>
                                        <p:cTn id="73" dur="500"/>
                                        <p:tgtEl>
                                          <p:spTgt spid="4">
                                            <p:txEl>
                                              <p:pRg st="11" end="11"/>
                                            </p:txEl>
                                          </p:spTgt>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dissolve">
                                      <p:cBhvr>
                                        <p:cTn id="76" dur="500"/>
                                        <p:tgtEl>
                                          <p:spTgt spid="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dissolve">
                                      <p:cBhvr>
                                        <p:cTn id="7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9" grpId="0" animBg="1"/>
      <p:bldP spid="8" grpId="0" animBg="1"/>
      <p:bldP spid="10" grpId="0" animBg="1"/>
      <p:bldP spid="10" grpId="1" animBg="1"/>
      <p:bldP spid="11" grpId="0" animBg="1"/>
      <p:bldP spid="12"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Заголовок 1"/>
          <p:cNvSpPr>
            <a:spLocks noGrp="1" noChangeArrowheads="1"/>
          </p:cNvSpPr>
          <p:nvPr>
            <p:ph type="title"/>
          </p:nvPr>
        </p:nvSpPr>
        <p:spPr>
          <a:xfrm>
            <a:off x="311150" y="301625"/>
            <a:ext cx="8375650" cy="471488"/>
          </a:xfrm>
        </p:spPr>
        <p:txBody>
          <a:bodyPr/>
          <a:lstStyle/>
          <a:p>
            <a:r>
              <a:rPr lang="en-US" altLang="ru-RU" b="1" dirty="0">
                <a:latin typeface="Consolas" panose="020B0609020204030204" pitchFamily="49" charset="0"/>
              </a:rPr>
              <a:t>S</a:t>
            </a:r>
            <a:r>
              <a:rPr lang="az-Latn-AZ" altLang="ru-RU" b="1" dirty="0">
                <a:latin typeface="Consolas" panose="020B0609020204030204" pitchFamily="49" charset="0"/>
              </a:rPr>
              <a:t>ürətli çeşidləmə</a:t>
            </a:r>
            <a:endParaRPr lang="ru-RU" altLang="ru-RU" b="1" dirty="0"/>
          </a:p>
        </p:txBody>
      </p:sp>
      <p:sp>
        <p:nvSpPr>
          <p:cNvPr id="68610" name="Прямоугольник 7"/>
          <p:cNvSpPr>
            <a:spLocks noChangeArrowheads="1"/>
          </p:cNvSpPr>
          <p:nvPr/>
        </p:nvSpPr>
        <p:spPr bwMode="auto">
          <a:xfrm>
            <a:off x="382588" y="803275"/>
            <a:ext cx="6981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a:solidFill>
                  <a:srgbClr val="333399"/>
                </a:solidFill>
                <a:latin typeface="Consolas" panose="020B0609020204030204" pitchFamily="49" charset="0"/>
              </a:rPr>
              <a:t>Ayırıcı-elementinin təsadüfi seçilməsi</a:t>
            </a:r>
            <a:r>
              <a:rPr lang="ru-RU" altLang="ru-RU" sz="2400">
                <a:solidFill>
                  <a:srgbClr val="000000"/>
                </a:solidFill>
                <a:latin typeface="Consolas" panose="020B0609020204030204" pitchFamily="49" charset="0"/>
              </a:rPr>
              <a:t>:</a:t>
            </a:r>
            <a:r>
              <a:rPr lang="ru-RU" altLang="ru-RU" sz="2400">
                <a:solidFill>
                  <a:srgbClr val="333399"/>
                </a:solidFill>
                <a:latin typeface="Consolas" panose="020B0609020204030204" pitchFamily="49" charset="0"/>
              </a:rPr>
              <a:t> </a:t>
            </a:r>
          </a:p>
        </p:txBody>
      </p:sp>
      <p:sp>
        <p:nvSpPr>
          <p:cNvPr id="14" name="Rectangle 1">
            <a:extLst>
              <a:ext uri="{FF2B5EF4-FFF2-40B4-BE49-F238E27FC236}">
                <a16:creationId xmlns:a16="http://schemas.microsoft.com/office/drawing/2014/main" id="{ED1F2071-4DB2-2345-B41B-939B2FD6DE05}"/>
              </a:ext>
            </a:extLst>
          </p:cNvPr>
          <p:cNvSpPr>
            <a:spLocks noChangeArrowheads="1"/>
          </p:cNvSpPr>
          <p:nvPr/>
        </p:nvSpPr>
        <p:spPr bwMode="auto">
          <a:xfrm>
            <a:off x="604838" y="1281113"/>
            <a:ext cx="6151562" cy="1938337"/>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marL="179388" indent="-93663" algn="just" eaLnBrk="1" hangingPunct="1">
              <a:defRPr/>
            </a:pPr>
            <a:r>
              <a:rPr lang="en-US" sz="2400" b="1" dirty="0">
                <a:solidFill>
                  <a:srgbClr val="0000FF"/>
                </a:solidFill>
                <a:latin typeface="+mj-lt"/>
                <a:cs typeface="Times New Roman" pitchFamily="18" charset="0"/>
              </a:rPr>
              <a:t>from </a:t>
            </a:r>
            <a:r>
              <a:rPr lang="en-US" sz="2400" b="1" dirty="0">
                <a:latin typeface="+mj-lt"/>
                <a:cs typeface="Times New Roman" pitchFamily="18" charset="0"/>
              </a:rPr>
              <a:t>random</a:t>
            </a:r>
            <a:r>
              <a:rPr lang="en-US" sz="2400" b="1" dirty="0">
                <a:solidFill>
                  <a:srgbClr val="0000FF"/>
                </a:solidFill>
                <a:latin typeface="+mj-lt"/>
                <a:cs typeface="Times New Roman" pitchFamily="18" charset="0"/>
              </a:rPr>
              <a:t> import </a:t>
            </a:r>
            <a:r>
              <a:rPr lang="en-US" sz="2400" b="1" dirty="0" err="1">
                <a:latin typeface="+mj-lt"/>
                <a:cs typeface="Times New Roman" pitchFamily="18" charset="0"/>
              </a:rPr>
              <a:t>randint</a:t>
            </a:r>
            <a:endParaRPr lang="ru-RU" sz="2400" b="1" dirty="0">
              <a:latin typeface="+mj-lt"/>
              <a:cs typeface="Times New Roman" pitchFamily="18" charset="0"/>
            </a:endParaRPr>
          </a:p>
          <a:p>
            <a:pPr marL="179388" indent="-93663" algn="just" eaLnBrk="1" hangingPunct="1">
              <a:defRPr/>
            </a:pPr>
            <a:r>
              <a:rPr lang="en-US" sz="2400" b="1" dirty="0" err="1">
                <a:solidFill>
                  <a:srgbClr val="0000FF"/>
                </a:solidFill>
                <a:latin typeface="+mj-lt"/>
                <a:cs typeface="Times New Roman" pitchFamily="18" charset="0"/>
              </a:rPr>
              <a:t>def</a:t>
            </a:r>
            <a:r>
              <a:rPr lang="en-US" sz="2400" b="1" dirty="0">
                <a:latin typeface="+mj-lt"/>
                <a:cs typeface="Times New Roman" pitchFamily="18" charset="0"/>
              </a:rPr>
              <a:t> </a:t>
            </a:r>
            <a:r>
              <a:rPr lang="en-US" sz="2400" b="1" dirty="0" err="1">
                <a:latin typeface="+mj-lt"/>
                <a:cs typeface="Times New Roman" pitchFamily="18" charset="0"/>
              </a:rPr>
              <a:t>qSort</a:t>
            </a:r>
            <a:r>
              <a:rPr lang="en-US" sz="2400" b="1" dirty="0">
                <a:latin typeface="+mj-lt"/>
                <a:ea typeface="Times New Roman" pitchFamily="18" charset="0"/>
                <a:cs typeface="Calibri" pitchFamily="34" charset="0"/>
              </a:rPr>
              <a:t> </a:t>
            </a:r>
            <a:r>
              <a:rPr lang="en-US" sz="2400" b="1" dirty="0">
                <a:latin typeface="+mj-lt"/>
                <a:cs typeface="Times New Roman" pitchFamily="18" charset="0"/>
              </a:rPr>
              <a:t>( A, </a:t>
            </a:r>
            <a:r>
              <a:rPr lang="en-US" sz="2400" b="1" dirty="0" err="1">
                <a:latin typeface="+mj-lt"/>
                <a:cs typeface="Times New Roman" pitchFamily="18" charset="0"/>
              </a:rPr>
              <a:t>nStart</a:t>
            </a:r>
            <a:r>
              <a:rPr lang="en-US" sz="2400" b="1" dirty="0">
                <a:latin typeface="+mj-lt"/>
                <a:cs typeface="Times New Roman" pitchFamily="18" charset="0"/>
              </a:rPr>
              <a:t>, </a:t>
            </a:r>
            <a:r>
              <a:rPr lang="en-US" sz="2400" b="1" dirty="0" err="1">
                <a:latin typeface="+mj-lt"/>
                <a:cs typeface="Times New Roman" pitchFamily="18" charset="0"/>
              </a:rPr>
              <a:t>nEnd</a:t>
            </a:r>
            <a:r>
              <a:rPr lang="en-US" sz="2400" b="1" dirty="0">
                <a:latin typeface="+mj-lt"/>
                <a:cs typeface="Times New Roman" pitchFamily="18" charset="0"/>
              </a:rPr>
              <a:t> ):</a:t>
            </a:r>
            <a:endParaRPr lang="ru-RU" sz="2400" b="1" dirty="0">
              <a:latin typeface="+mj-lt"/>
              <a:cs typeface="Times New Roman" pitchFamily="18" charset="0"/>
            </a:endParaRPr>
          </a:p>
          <a:p>
            <a:pPr marL="179388" indent="-93663" algn="just" eaLnBrk="1" hangingPunct="1">
              <a:defRPr/>
            </a:pPr>
            <a:r>
              <a:rPr lang="ru-RU" sz="2400" b="1" dirty="0">
                <a:latin typeface="+mj-lt"/>
                <a:cs typeface="Times New Roman" pitchFamily="18" charset="0"/>
              </a:rPr>
              <a:t>  ...</a:t>
            </a:r>
          </a:p>
          <a:p>
            <a:pPr marL="179388" indent="-93663" algn="just" eaLnBrk="1" hangingPunct="1">
              <a:defRPr/>
            </a:pPr>
            <a:r>
              <a:rPr lang="en-US" sz="2400" b="1" dirty="0">
                <a:latin typeface="+mj-lt"/>
                <a:cs typeface="Times New Roman" pitchFamily="18" charset="0"/>
              </a:rPr>
              <a:t>  X = A[</a:t>
            </a:r>
            <a:r>
              <a:rPr lang="en-US" sz="2400" b="1" dirty="0" err="1">
                <a:solidFill>
                  <a:srgbClr val="0070C0"/>
                </a:solidFill>
                <a:latin typeface="+mj-lt"/>
                <a:cs typeface="Times New Roman" pitchFamily="18" charset="0"/>
              </a:rPr>
              <a:t>randint</a:t>
            </a:r>
            <a:r>
              <a:rPr lang="en-US" sz="2400" b="1" dirty="0">
                <a:latin typeface="+mj-lt"/>
                <a:cs typeface="Times New Roman" pitchFamily="18" charset="0"/>
              </a:rPr>
              <a:t>(</a:t>
            </a:r>
            <a:r>
              <a:rPr lang="en-US" sz="2400" b="1" dirty="0" err="1">
                <a:latin typeface="+mj-lt"/>
                <a:cs typeface="Times New Roman" pitchFamily="18" charset="0"/>
              </a:rPr>
              <a:t>L,R</a:t>
            </a:r>
            <a:r>
              <a:rPr lang="en-US" sz="2400" b="1" dirty="0">
                <a:latin typeface="+mj-lt"/>
                <a:cs typeface="Times New Roman" pitchFamily="18" charset="0"/>
              </a:rPr>
              <a:t>)]       </a:t>
            </a:r>
            <a:endParaRPr lang="ru-RU" sz="2400" b="1" dirty="0">
              <a:latin typeface="+mj-lt"/>
              <a:cs typeface="Times New Roman" pitchFamily="18" charset="0"/>
            </a:endParaRPr>
          </a:p>
          <a:p>
            <a:pPr marL="179388" indent="-93663" algn="just" eaLnBrk="1" hangingPunct="1">
              <a:defRPr/>
            </a:pPr>
            <a:r>
              <a:rPr lang="en-US" sz="2400" b="1" dirty="0">
                <a:latin typeface="+mj-lt"/>
                <a:cs typeface="Times New Roman" pitchFamily="18" charset="0"/>
              </a:rPr>
              <a:t>  </a:t>
            </a:r>
            <a:r>
              <a:rPr lang="ru-RU" sz="2400" b="1" dirty="0">
                <a:latin typeface="+mj-lt"/>
                <a:cs typeface="Times New Roman" pitchFamily="18" charset="0"/>
              </a:rPr>
              <a:t>...</a:t>
            </a:r>
          </a:p>
        </p:txBody>
      </p:sp>
      <p:sp>
        <p:nvSpPr>
          <p:cNvPr id="68613" name="Прямоугольник 14">
            <a:extLst>
              <a:ext uri="{FF2B5EF4-FFF2-40B4-BE49-F238E27FC236}">
                <a16:creationId xmlns:a16="http://schemas.microsoft.com/office/drawing/2014/main" id="{C42247FA-AC71-7248-9B1B-E5D964DF4A27}"/>
              </a:ext>
            </a:extLst>
          </p:cNvPr>
          <p:cNvSpPr>
            <a:spLocks noChangeArrowheads="1"/>
          </p:cNvSpPr>
          <p:nvPr/>
        </p:nvSpPr>
        <p:spPr bwMode="auto">
          <a:xfrm>
            <a:off x="1054100" y="2466975"/>
            <a:ext cx="3619500" cy="461963"/>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eaLnBrk="1" hangingPunct="1">
              <a:spcBef>
                <a:spcPct val="0"/>
              </a:spcBef>
              <a:buFontTx/>
              <a:buNone/>
              <a:defRPr/>
            </a:pPr>
            <a:r>
              <a:rPr lang="en-US" altLang="ru-RU" sz="2400" b="1" dirty="0">
                <a:solidFill>
                  <a:srgbClr val="000000"/>
                </a:solidFill>
                <a:latin typeface="+mj-lt"/>
                <a:cs typeface="Times New Roman" panose="02020603050405020304" pitchFamily="18" charset="0"/>
              </a:rPr>
              <a:t>X</a:t>
            </a:r>
            <a:r>
              <a:rPr lang="en-US" altLang="ru-RU" sz="2400" b="1" dirty="0">
                <a:solidFill>
                  <a:srgbClr val="000000"/>
                </a:solidFill>
                <a:latin typeface="+mj-lt"/>
                <a:ea typeface="Times New Roman" panose="02020603050405020304" pitchFamily="18" charset="0"/>
                <a:cs typeface="Calibri" panose="020F0502020204030204" pitchFamily="34" charset="0"/>
              </a:rPr>
              <a:t> </a:t>
            </a:r>
            <a:r>
              <a:rPr lang="en-US" altLang="ru-RU" sz="2400" b="1" dirty="0">
                <a:solidFill>
                  <a:srgbClr val="000000"/>
                </a:solidFill>
                <a:latin typeface="+mj-lt"/>
                <a:cs typeface="Times New Roman" panose="02020603050405020304" pitchFamily="18" charset="0"/>
              </a:rPr>
              <a:t>= A[</a:t>
            </a:r>
            <a:r>
              <a:rPr lang="en-US" altLang="ru-RU" sz="2400" b="1" dirty="0" err="1">
                <a:solidFill>
                  <a:srgbClr val="0070C0"/>
                </a:solidFill>
                <a:latin typeface="+mj-lt"/>
                <a:cs typeface="Times New Roman" panose="02020603050405020304" pitchFamily="18" charset="0"/>
              </a:rPr>
              <a:t>randint</a:t>
            </a:r>
            <a:r>
              <a:rPr lang="en-US" altLang="ru-RU" sz="2400" b="1" dirty="0">
                <a:solidFill>
                  <a:srgbClr val="000000"/>
                </a:solidFill>
                <a:latin typeface="+mj-lt"/>
                <a:cs typeface="Times New Roman" panose="02020603050405020304" pitchFamily="18" charset="0"/>
              </a:rPr>
              <a:t>(</a:t>
            </a:r>
            <a:r>
              <a:rPr lang="en-US" altLang="ru-RU" sz="2400" b="1" dirty="0" err="1">
                <a:solidFill>
                  <a:srgbClr val="000000"/>
                </a:solidFill>
                <a:latin typeface="+mj-lt"/>
                <a:cs typeface="Times New Roman" panose="02020603050405020304" pitchFamily="18" charset="0"/>
              </a:rPr>
              <a:t>L,R</a:t>
            </a:r>
            <a:r>
              <a:rPr lang="en-US" altLang="ru-RU" sz="2400" b="1" dirty="0">
                <a:solidFill>
                  <a:srgbClr val="000000"/>
                </a:solidFill>
                <a:latin typeface="+mj-lt"/>
                <a:cs typeface="Times New Roman" panose="02020603050405020304" pitchFamily="18" charset="0"/>
              </a:rPr>
              <a:t>)] </a:t>
            </a:r>
            <a:endParaRPr lang="ru-RU" altLang="ru-RU" sz="1800" b="1" dirty="0">
              <a:solidFill>
                <a:schemeClr val="tx1"/>
              </a:solidFill>
              <a:latin typeface="+mj-lt"/>
              <a:cs typeface="Times New Roman" panose="02020603050405020304" pitchFamily="18" charset="0"/>
            </a:endParaRPr>
          </a:p>
        </p:txBody>
      </p:sp>
      <p:sp>
        <p:nvSpPr>
          <p:cNvPr id="16" name="Прямоугольник 15"/>
          <p:cNvSpPr>
            <a:spLocks noChangeArrowheads="1"/>
          </p:cNvSpPr>
          <p:nvPr/>
        </p:nvSpPr>
        <p:spPr bwMode="auto">
          <a:xfrm>
            <a:off x="382588" y="3279775"/>
            <a:ext cx="3922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a:solidFill>
                  <a:srgbClr val="333399"/>
                </a:solidFill>
                <a:latin typeface="Consolas" panose="020B0609020204030204" pitchFamily="49" charset="0"/>
              </a:rPr>
              <a:t>alternativ həll yolu</a:t>
            </a:r>
            <a:r>
              <a:rPr lang="ru-RU" altLang="ru-RU" sz="2400">
                <a:solidFill>
                  <a:srgbClr val="000000"/>
                </a:solidFill>
                <a:latin typeface="Consolas" panose="020B0609020204030204" pitchFamily="49" charset="0"/>
              </a:rPr>
              <a:t>:</a:t>
            </a:r>
            <a:r>
              <a:rPr lang="ru-RU" altLang="ru-RU" sz="2400">
                <a:solidFill>
                  <a:srgbClr val="333399"/>
                </a:solidFill>
                <a:latin typeface="Consolas" panose="020B0609020204030204" pitchFamily="49" charset="0"/>
              </a:rPr>
              <a:t> </a:t>
            </a:r>
          </a:p>
        </p:txBody>
      </p:sp>
      <p:sp>
        <p:nvSpPr>
          <p:cNvPr id="17" name="Rectangle 1">
            <a:extLst>
              <a:ext uri="{FF2B5EF4-FFF2-40B4-BE49-F238E27FC236}">
                <a16:creationId xmlns:a16="http://schemas.microsoft.com/office/drawing/2014/main" id="{E7EDA501-EBC9-F646-80A9-CD10F501E670}"/>
              </a:ext>
            </a:extLst>
          </p:cNvPr>
          <p:cNvSpPr>
            <a:spLocks noChangeArrowheads="1"/>
          </p:cNvSpPr>
          <p:nvPr/>
        </p:nvSpPr>
        <p:spPr bwMode="auto">
          <a:xfrm>
            <a:off x="604838" y="3732213"/>
            <a:ext cx="6151562" cy="1938337"/>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marL="179388" indent="-93663" algn="just" eaLnBrk="1" hangingPunct="1">
              <a:defRPr/>
            </a:pPr>
            <a:r>
              <a:rPr lang="en-US" sz="2400" b="1" dirty="0">
                <a:solidFill>
                  <a:srgbClr val="0000FF"/>
                </a:solidFill>
                <a:latin typeface="+mj-lt"/>
                <a:cs typeface="Times New Roman" pitchFamily="18" charset="0"/>
              </a:rPr>
              <a:t>from </a:t>
            </a:r>
            <a:r>
              <a:rPr lang="en-US" sz="2400" b="1" dirty="0">
                <a:latin typeface="+mj-lt"/>
                <a:cs typeface="Times New Roman" pitchFamily="18" charset="0"/>
              </a:rPr>
              <a:t>random</a:t>
            </a:r>
            <a:r>
              <a:rPr lang="en-US" sz="2400" b="1" dirty="0">
                <a:solidFill>
                  <a:srgbClr val="0000FF"/>
                </a:solidFill>
                <a:latin typeface="+mj-lt"/>
                <a:cs typeface="Times New Roman" pitchFamily="18" charset="0"/>
              </a:rPr>
              <a:t> import </a:t>
            </a:r>
            <a:r>
              <a:rPr lang="en-US" sz="2400" b="1" dirty="0">
                <a:latin typeface="+mj-lt"/>
                <a:cs typeface="Times New Roman" pitchFamily="18" charset="0"/>
              </a:rPr>
              <a:t>choice</a:t>
            </a:r>
            <a:endParaRPr lang="ru-RU" sz="2400" b="1" dirty="0">
              <a:latin typeface="+mj-lt"/>
              <a:cs typeface="Times New Roman" pitchFamily="18" charset="0"/>
            </a:endParaRPr>
          </a:p>
          <a:p>
            <a:pPr marL="179388" indent="-93663" algn="just" eaLnBrk="1" hangingPunct="1">
              <a:defRPr/>
            </a:pPr>
            <a:r>
              <a:rPr lang="en-US" sz="2400" b="1" dirty="0" err="1">
                <a:solidFill>
                  <a:srgbClr val="0000FF"/>
                </a:solidFill>
                <a:latin typeface="+mj-lt"/>
                <a:cs typeface="Times New Roman" pitchFamily="18" charset="0"/>
              </a:rPr>
              <a:t>def</a:t>
            </a:r>
            <a:r>
              <a:rPr lang="en-US" sz="2400" b="1" dirty="0">
                <a:latin typeface="+mj-lt"/>
                <a:cs typeface="Times New Roman" pitchFamily="18" charset="0"/>
              </a:rPr>
              <a:t> </a:t>
            </a:r>
            <a:r>
              <a:rPr lang="en-US" sz="2400" b="1" dirty="0" err="1">
                <a:latin typeface="+mj-lt"/>
                <a:cs typeface="Times New Roman" pitchFamily="18" charset="0"/>
              </a:rPr>
              <a:t>qSort</a:t>
            </a:r>
            <a:r>
              <a:rPr lang="en-US" sz="2400" b="1" dirty="0">
                <a:latin typeface="+mj-lt"/>
                <a:ea typeface="Times New Roman" pitchFamily="18" charset="0"/>
                <a:cs typeface="Calibri" pitchFamily="34" charset="0"/>
              </a:rPr>
              <a:t> </a:t>
            </a:r>
            <a:r>
              <a:rPr lang="en-US" sz="2400" b="1" dirty="0">
                <a:latin typeface="+mj-lt"/>
                <a:cs typeface="Times New Roman" pitchFamily="18" charset="0"/>
              </a:rPr>
              <a:t>( A, </a:t>
            </a:r>
            <a:r>
              <a:rPr lang="en-US" sz="2400" b="1" dirty="0" err="1">
                <a:latin typeface="+mj-lt"/>
                <a:cs typeface="Times New Roman" pitchFamily="18" charset="0"/>
              </a:rPr>
              <a:t>nStart</a:t>
            </a:r>
            <a:r>
              <a:rPr lang="en-US" sz="2400" b="1" dirty="0">
                <a:latin typeface="+mj-lt"/>
                <a:cs typeface="Times New Roman" pitchFamily="18" charset="0"/>
              </a:rPr>
              <a:t>, </a:t>
            </a:r>
            <a:r>
              <a:rPr lang="en-US" sz="2400" b="1" dirty="0" err="1">
                <a:latin typeface="+mj-lt"/>
                <a:cs typeface="Times New Roman" pitchFamily="18" charset="0"/>
              </a:rPr>
              <a:t>nEnd</a:t>
            </a:r>
            <a:r>
              <a:rPr lang="en-US" sz="2400" b="1" dirty="0">
                <a:latin typeface="+mj-lt"/>
                <a:cs typeface="Times New Roman" pitchFamily="18" charset="0"/>
              </a:rPr>
              <a:t> ):</a:t>
            </a:r>
            <a:endParaRPr lang="ru-RU" sz="2400" b="1" dirty="0">
              <a:latin typeface="+mj-lt"/>
              <a:cs typeface="Times New Roman" pitchFamily="18" charset="0"/>
            </a:endParaRPr>
          </a:p>
          <a:p>
            <a:pPr marL="179388" indent="-93663" algn="just" eaLnBrk="1" hangingPunct="1">
              <a:defRPr/>
            </a:pPr>
            <a:r>
              <a:rPr lang="ru-RU" sz="2400" b="1" dirty="0">
                <a:latin typeface="+mj-lt"/>
                <a:cs typeface="Times New Roman" pitchFamily="18" charset="0"/>
              </a:rPr>
              <a:t>  ...</a:t>
            </a:r>
          </a:p>
          <a:p>
            <a:pPr marL="179388" indent="-93663" algn="just" eaLnBrk="1" hangingPunct="1">
              <a:defRPr/>
            </a:pPr>
            <a:r>
              <a:rPr lang="en-US" sz="2400" b="1" dirty="0">
                <a:latin typeface="+mj-lt"/>
                <a:cs typeface="Times New Roman" pitchFamily="18" charset="0"/>
              </a:rPr>
              <a:t>  X = choice ( A[L:R+</a:t>
            </a:r>
            <a:r>
              <a:rPr lang="en-US" sz="2400" b="1" dirty="0">
                <a:solidFill>
                  <a:srgbClr val="00B0F0"/>
                </a:solidFill>
                <a:latin typeface="+mj-lt"/>
                <a:cs typeface="Times New Roman" pitchFamily="18" charset="0"/>
              </a:rPr>
              <a:t>1</a:t>
            </a:r>
            <a:r>
              <a:rPr lang="en-US" sz="2400" b="1" dirty="0">
                <a:latin typeface="+mj-lt"/>
                <a:cs typeface="Times New Roman" pitchFamily="18" charset="0"/>
              </a:rPr>
              <a:t>] )       </a:t>
            </a:r>
            <a:endParaRPr lang="ru-RU" sz="2400" b="1" dirty="0">
              <a:latin typeface="+mj-lt"/>
              <a:cs typeface="Times New Roman" pitchFamily="18" charset="0"/>
            </a:endParaRPr>
          </a:p>
          <a:p>
            <a:pPr marL="179388" indent="-93663" algn="just" eaLnBrk="1" hangingPunct="1">
              <a:defRPr/>
            </a:pPr>
            <a:r>
              <a:rPr lang="en-US" sz="2400" b="1" dirty="0">
                <a:latin typeface="+mj-lt"/>
                <a:cs typeface="Times New Roman" pitchFamily="18" charset="0"/>
              </a:rPr>
              <a:t>  </a:t>
            </a:r>
            <a:r>
              <a:rPr lang="ru-RU" sz="2400" b="1" dirty="0">
                <a:latin typeface="+mj-lt"/>
                <a:cs typeface="Times New Roman" pitchFamily="18" charset="0"/>
              </a:rPr>
              <a:t>...</a:t>
            </a:r>
          </a:p>
        </p:txBody>
      </p:sp>
      <p:sp>
        <p:nvSpPr>
          <p:cNvPr id="18" name="Прямоугольник 17">
            <a:extLst>
              <a:ext uri="{FF2B5EF4-FFF2-40B4-BE49-F238E27FC236}">
                <a16:creationId xmlns:a16="http://schemas.microsoft.com/office/drawing/2014/main" id="{0AAEF149-2F74-DD40-9510-E3062EE006DF}"/>
              </a:ext>
            </a:extLst>
          </p:cNvPr>
          <p:cNvSpPr>
            <a:spLocks noChangeArrowheads="1"/>
          </p:cNvSpPr>
          <p:nvPr/>
        </p:nvSpPr>
        <p:spPr bwMode="auto">
          <a:xfrm>
            <a:off x="1054100" y="4862513"/>
            <a:ext cx="4216400" cy="461962"/>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eaLnBrk="1" hangingPunct="1">
              <a:spcBef>
                <a:spcPct val="0"/>
              </a:spcBef>
              <a:buFontTx/>
              <a:buNone/>
              <a:defRPr/>
            </a:pPr>
            <a:r>
              <a:rPr lang="en-US" altLang="ru-RU" sz="2400" b="1" dirty="0">
                <a:solidFill>
                  <a:schemeClr val="tx1"/>
                </a:solidFill>
                <a:latin typeface="+mj-lt"/>
                <a:cs typeface="Times New Roman" panose="02020603050405020304" pitchFamily="18" charset="0"/>
              </a:rPr>
              <a:t>X</a:t>
            </a:r>
            <a:r>
              <a:rPr lang="en-US" altLang="ru-RU" sz="2400" b="1" dirty="0">
                <a:solidFill>
                  <a:schemeClr val="tx1"/>
                </a:solidFill>
                <a:latin typeface="+mj-lt"/>
                <a:ea typeface="Times New Roman" panose="02020603050405020304" pitchFamily="18" charset="0"/>
                <a:cs typeface="Calibri" panose="020F0502020204030204" pitchFamily="34" charset="0"/>
              </a:rPr>
              <a:t> </a:t>
            </a:r>
            <a:r>
              <a:rPr lang="en-US" altLang="ru-RU" sz="2400" b="1" dirty="0">
                <a:solidFill>
                  <a:schemeClr val="tx1"/>
                </a:solidFill>
                <a:latin typeface="+mj-lt"/>
                <a:cs typeface="Times New Roman" panose="02020603050405020304" pitchFamily="18" charset="0"/>
              </a:rPr>
              <a:t>= </a:t>
            </a:r>
            <a:r>
              <a:rPr lang="en-US" altLang="ru-RU" sz="2400" b="1" dirty="0">
                <a:solidFill>
                  <a:srgbClr val="0070C0"/>
                </a:solidFill>
                <a:latin typeface="+mj-lt"/>
                <a:cs typeface="Times New Roman" panose="02020603050405020304" pitchFamily="18" charset="0"/>
              </a:rPr>
              <a:t>choice</a:t>
            </a:r>
            <a:r>
              <a:rPr lang="en-US" altLang="ru-RU" sz="2400" b="1" dirty="0">
                <a:solidFill>
                  <a:schemeClr val="tx1"/>
                </a:solidFill>
                <a:latin typeface="+mj-lt"/>
                <a:cs typeface="Times New Roman" panose="02020603050405020304" pitchFamily="18" charset="0"/>
              </a:rPr>
              <a:t> ( A[L:R+</a:t>
            </a:r>
            <a:r>
              <a:rPr lang="en-US" altLang="ru-RU" sz="2400" b="1" dirty="0">
                <a:solidFill>
                  <a:srgbClr val="00B0F0"/>
                </a:solidFill>
                <a:latin typeface="+mj-lt"/>
                <a:cs typeface="Times New Roman" panose="02020603050405020304" pitchFamily="18" charset="0"/>
              </a:rPr>
              <a:t>1</a:t>
            </a:r>
            <a:r>
              <a:rPr lang="en-US" altLang="ru-RU" sz="2400" b="1" dirty="0">
                <a:solidFill>
                  <a:schemeClr val="tx1"/>
                </a:solidFill>
                <a:latin typeface="+mj-lt"/>
                <a:cs typeface="Times New Roman" panose="02020603050405020304" pitchFamily="18" charset="0"/>
              </a:rPr>
              <a:t>] )</a:t>
            </a:r>
            <a:endParaRPr lang="ru-RU" altLang="ru-RU" sz="1800" b="1" dirty="0">
              <a:solidFill>
                <a:schemeClr val="tx1"/>
              </a:solidFill>
              <a:latin typeface="+mj-lt"/>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FE3FC8ED-6852-4EF1-8701-E4D5A0990176}"/>
              </a:ext>
            </a:extLst>
          </p:cNvPr>
          <p:cNvSpPr>
            <a:spLocks noChangeArrowheads="1"/>
          </p:cNvSpPr>
          <p:nvPr/>
        </p:nvSpPr>
        <p:spPr bwMode="auto">
          <a:xfrm>
            <a:off x="125390" y="607161"/>
            <a:ext cx="2646725" cy="5432256"/>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wrap="square" anchor="ct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def </a:t>
            </a:r>
            <a:r>
              <a:rPr lang="en-US" sz="1100" b="1" dirty="0" err="1">
                <a:solidFill>
                  <a:schemeClr val="tx1"/>
                </a:solidFill>
                <a:latin typeface="Consolas" panose="020B0609020204030204" pitchFamily="49" charset="0"/>
                <a:cs typeface="Times New Roman" panose="02020603050405020304" pitchFamily="18" charset="0"/>
              </a:rPr>
              <a:t>qsort</a:t>
            </a:r>
            <a:r>
              <a:rPr lang="en-US" sz="1100" b="1" dirty="0">
                <a:solidFill>
                  <a:schemeClr val="tx1"/>
                </a:solidFill>
                <a:latin typeface="Consolas" panose="020B0609020204030204" pitchFamily="49" charset="0"/>
                <a:cs typeface="Times New Roman" panose="02020603050405020304" pitchFamily="18" charset="0"/>
              </a:rPr>
              <a:t>(A, </a:t>
            </a:r>
            <a:r>
              <a:rPr lang="en-US" sz="1100" b="1" dirty="0" err="1">
                <a:solidFill>
                  <a:schemeClr val="tx1"/>
                </a:solidFill>
                <a:latin typeface="Consolas" panose="020B0609020204030204" pitchFamily="49" charset="0"/>
                <a:cs typeface="Times New Roman" panose="02020603050405020304" pitchFamily="18" charset="0"/>
              </a:rPr>
              <a:t>nstart</a:t>
            </a: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nEnd</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if </a:t>
            </a:r>
            <a:r>
              <a:rPr lang="en-US" sz="1100" b="1" dirty="0" err="1">
                <a:solidFill>
                  <a:schemeClr val="tx1"/>
                </a:solidFill>
                <a:latin typeface="Consolas" panose="020B0609020204030204" pitchFamily="49" charset="0"/>
                <a:cs typeface="Times New Roman" panose="02020603050405020304" pitchFamily="18" charset="0"/>
              </a:rPr>
              <a:t>nstart</a:t>
            </a:r>
            <a:r>
              <a:rPr lang="en-US" sz="1100" b="1" dirty="0">
                <a:solidFill>
                  <a:schemeClr val="tx1"/>
                </a:solidFill>
                <a:latin typeface="Consolas" panose="020B0609020204030204" pitchFamily="49" charset="0"/>
                <a:cs typeface="Times New Roman" panose="02020603050405020304" pitchFamily="18" charset="0"/>
              </a:rPr>
              <a:t>&gt;=</a:t>
            </a:r>
            <a:r>
              <a:rPr lang="en-US" sz="1100" b="1" dirty="0" err="1">
                <a:solidFill>
                  <a:schemeClr val="tx1"/>
                </a:solidFill>
                <a:latin typeface="Consolas" panose="020B0609020204030204" pitchFamily="49" charset="0"/>
                <a:cs typeface="Times New Roman" panose="02020603050405020304" pitchFamily="18" charset="0"/>
              </a:rPr>
              <a:t>nEnd</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return</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a:t>
            </a:r>
            <a:r>
              <a:rPr lang="en-US" sz="1100" b="1" dirty="0" err="1">
                <a:solidFill>
                  <a:schemeClr val="tx1"/>
                </a:solidFill>
                <a:latin typeface="Consolas" panose="020B0609020204030204" pitchFamily="49" charset="0"/>
                <a:cs typeface="Times New Roman" panose="02020603050405020304" pitchFamily="18" charset="0"/>
              </a:rPr>
              <a:t>nstart</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a:t>
            </a:r>
            <a:r>
              <a:rPr lang="en-US" sz="1100" b="1" dirty="0" err="1">
                <a:solidFill>
                  <a:schemeClr val="tx1"/>
                </a:solidFill>
                <a:latin typeface="Consolas" panose="020B0609020204030204" pitchFamily="49" charset="0"/>
                <a:cs typeface="Times New Roman" panose="02020603050405020304" pitchFamily="18" charset="0"/>
              </a:rPr>
              <a:t>nEnd</a:t>
            </a:r>
            <a:endParaRPr lang="en-US" sz="11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X=A[(L+R)//2]</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while L&lt;=R:</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while A[L]&lt;X: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while A[R]&gt;X: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if L&lt;=R:</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A[L],A[R]=A[R],A[L]</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qsort</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A,nstart,R</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qsort</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A,L,nEnd</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endParaRPr lang="en-US" sz="11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endParaRPr lang="en-US" sz="11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1100" b="1" dirty="0" err="1">
                <a:solidFill>
                  <a:schemeClr val="tx1"/>
                </a:solidFill>
                <a:latin typeface="Consolas" panose="020B0609020204030204" pitchFamily="49" charset="0"/>
                <a:cs typeface="Times New Roman" panose="02020603050405020304" pitchFamily="18" charset="0"/>
              </a:rPr>
              <a:t>qa</a:t>
            </a:r>
            <a:r>
              <a:rPr lang="en-US" sz="1100" b="1" dirty="0">
                <a:solidFill>
                  <a:schemeClr val="tx1"/>
                </a:solidFill>
                <a:latin typeface="Consolas" panose="020B0609020204030204" pitchFamily="49" charset="0"/>
                <a:cs typeface="Times New Roman" panose="02020603050405020304" pitchFamily="18" charset="0"/>
              </a:rPr>
              <a:t>=[5,2,6,4,7,1,3]</a:t>
            </a:r>
          </a:p>
          <a:p>
            <a:pPr algn="just" eaLnBrk="1" hangingPunct="1">
              <a:spcBef>
                <a:spcPts val="600"/>
              </a:spcBef>
              <a:buFontTx/>
              <a:buNone/>
              <a:defRPr/>
            </a:pPr>
            <a:r>
              <a:rPr lang="en-US" sz="1100" b="1" dirty="0" err="1">
                <a:solidFill>
                  <a:schemeClr val="tx1"/>
                </a:solidFill>
                <a:latin typeface="Consolas" panose="020B0609020204030204" pitchFamily="49" charset="0"/>
                <a:cs typeface="Times New Roman" panose="02020603050405020304" pitchFamily="18" charset="0"/>
              </a:rPr>
              <a:t>qsort</a:t>
            </a:r>
            <a:r>
              <a:rPr lang="en-US" sz="1100" b="1" dirty="0">
                <a:solidFill>
                  <a:schemeClr val="tx1"/>
                </a:solidFill>
                <a:latin typeface="Consolas" panose="020B0609020204030204" pitchFamily="49" charset="0"/>
                <a:cs typeface="Times New Roman" panose="02020603050405020304" pitchFamily="18" charset="0"/>
              </a:rPr>
              <a:t>(qa,0,len(</a:t>
            </a:r>
            <a:r>
              <a:rPr lang="en-US" sz="1100" b="1" dirty="0" err="1">
                <a:solidFill>
                  <a:schemeClr val="tx1"/>
                </a:solidFill>
                <a:latin typeface="Consolas" panose="020B0609020204030204" pitchFamily="49" charset="0"/>
                <a:cs typeface="Times New Roman" panose="02020603050405020304" pitchFamily="18" charset="0"/>
              </a:rPr>
              <a:t>qa</a:t>
            </a:r>
            <a:r>
              <a:rPr lang="en-US" sz="1100" b="1" dirty="0">
                <a:solidFill>
                  <a:schemeClr val="tx1"/>
                </a:solidFill>
                <a:latin typeface="Consolas" panose="020B0609020204030204" pitchFamily="49" charset="0"/>
                <a:cs typeface="Times New Roman" panose="02020603050405020304" pitchFamily="18" charset="0"/>
              </a:rPr>
              <a:t>)-1)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print(</a:t>
            </a:r>
            <a:r>
              <a:rPr lang="en-US" sz="1100" b="1" dirty="0" err="1">
                <a:solidFill>
                  <a:schemeClr val="tx1"/>
                </a:solidFill>
                <a:latin typeface="Consolas" panose="020B0609020204030204" pitchFamily="49" charset="0"/>
                <a:cs typeface="Times New Roman" panose="02020603050405020304" pitchFamily="18" charset="0"/>
              </a:rPr>
              <a:t>qa</a:t>
            </a:r>
            <a:r>
              <a:rPr lang="en-US" sz="1100" b="1" dirty="0">
                <a:solidFill>
                  <a:schemeClr val="tx1"/>
                </a:solidFill>
                <a:latin typeface="Consolas" panose="020B0609020204030204" pitchFamily="49" charset="0"/>
                <a:cs typeface="Times New Roman" panose="02020603050405020304" pitchFamily="18" charset="0"/>
              </a:rPr>
              <a:t>)</a:t>
            </a:r>
          </a:p>
        </p:txBody>
      </p:sp>
      <p:sp>
        <p:nvSpPr>
          <p:cNvPr id="4" name="Rectangle 1">
            <a:extLst>
              <a:ext uri="{FF2B5EF4-FFF2-40B4-BE49-F238E27FC236}">
                <a16:creationId xmlns:a16="http://schemas.microsoft.com/office/drawing/2014/main" id="{B8EE4977-E9CA-45F4-9CB0-42A3350F098C}"/>
              </a:ext>
            </a:extLst>
          </p:cNvPr>
          <p:cNvSpPr>
            <a:spLocks noChangeArrowheads="1"/>
          </p:cNvSpPr>
          <p:nvPr/>
        </p:nvSpPr>
        <p:spPr bwMode="auto">
          <a:xfrm>
            <a:off x="2996877" y="607161"/>
            <a:ext cx="2646725" cy="5524589"/>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wrap="square" anchor="ct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def </a:t>
            </a:r>
            <a:r>
              <a:rPr lang="en-US" sz="1100" b="1" dirty="0" err="1">
                <a:solidFill>
                  <a:schemeClr val="tx1"/>
                </a:solidFill>
                <a:latin typeface="Consolas" panose="020B0609020204030204" pitchFamily="49" charset="0"/>
                <a:cs typeface="Times New Roman" panose="02020603050405020304" pitchFamily="18" charset="0"/>
              </a:rPr>
              <a:t>qsort_tesadufi</a:t>
            </a:r>
            <a:r>
              <a:rPr lang="en-US" sz="1100" b="1" dirty="0">
                <a:solidFill>
                  <a:schemeClr val="tx1"/>
                </a:solidFill>
                <a:latin typeface="Consolas" panose="020B0609020204030204" pitchFamily="49" charset="0"/>
                <a:cs typeface="Times New Roman" panose="02020603050405020304" pitchFamily="18" charset="0"/>
              </a:rPr>
              <a:t>(A, </a:t>
            </a:r>
            <a:r>
              <a:rPr lang="en-US" sz="1100" b="1" dirty="0" err="1">
                <a:solidFill>
                  <a:schemeClr val="tx1"/>
                </a:solidFill>
                <a:latin typeface="Consolas" panose="020B0609020204030204" pitchFamily="49" charset="0"/>
                <a:cs typeface="Times New Roman" panose="02020603050405020304" pitchFamily="18" charset="0"/>
              </a:rPr>
              <a:t>nstart</a:t>
            </a: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nEnd</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if </a:t>
            </a:r>
            <a:r>
              <a:rPr lang="en-US" sz="1100" b="1" dirty="0" err="1">
                <a:solidFill>
                  <a:schemeClr val="tx1"/>
                </a:solidFill>
                <a:latin typeface="Consolas" panose="020B0609020204030204" pitchFamily="49" charset="0"/>
                <a:cs typeface="Times New Roman" panose="02020603050405020304" pitchFamily="18" charset="0"/>
              </a:rPr>
              <a:t>nstart</a:t>
            </a:r>
            <a:r>
              <a:rPr lang="en-US" sz="1100" b="1" dirty="0">
                <a:solidFill>
                  <a:schemeClr val="tx1"/>
                </a:solidFill>
                <a:latin typeface="Consolas" panose="020B0609020204030204" pitchFamily="49" charset="0"/>
                <a:cs typeface="Times New Roman" panose="02020603050405020304" pitchFamily="18" charset="0"/>
              </a:rPr>
              <a:t>&gt;=</a:t>
            </a:r>
            <a:r>
              <a:rPr lang="en-US" sz="1100" b="1" dirty="0" err="1">
                <a:solidFill>
                  <a:schemeClr val="tx1"/>
                </a:solidFill>
                <a:latin typeface="Consolas" panose="020B0609020204030204" pitchFamily="49" charset="0"/>
                <a:cs typeface="Times New Roman" panose="02020603050405020304" pitchFamily="18" charset="0"/>
              </a:rPr>
              <a:t>nEnd</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return</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a:t>
            </a:r>
            <a:r>
              <a:rPr lang="en-US" sz="1100" b="1" dirty="0" err="1">
                <a:solidFill>
                  <a:schemeClr val="tx1"/>
                </a:solidFill>
                <a:latin typeface="Consolas" panose="020B0609020204030204" pitchFamily="49" charset="0"/>
                <a:cs typeface="Times New Roman" panose="02020603050405020304" pitchFamily="18" charset="0"/>
              </a:rPr>
              <a:t>nstart</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a:t>
            </a:r>
            <a:r>
              <a:rPr lang="en-US" sz="1100" b="1" dirty="0" err="1">
                <a:solidFill>
                  <a:schemeClr val="tx1"/>
                </a:solidFill>
                <a:latin typeface="Consolas" panose="020B0609020204030204" pitchFamily="49" charset="0"/>
                <a:cs typeface="Times New Roman" panose="02020603050405020304" pitchFamily="18" charset="0"/>
              </a:rPr>
              <a:t>nEnd</a:t>
            </a:r>
            <a:endParaRPr lang="en-US" sz="11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X=A[</a:t>
            </a:r>
            <a:r>
              <a:rPr lang="en-US" sz="1100" b="1" dirty="0" err="1">
                <a:solidFill>
                  <a:schemeClr val="tx1"/>
                </a:solidFill>
                <a:latin typeface="Consolas" panose="020B0609020204030204" pitchFamily="49" charset="0"/>
                <a:cs typeface="Times New Roman" panose="02020603050405020304" pitchFamily="18" charset="0"/>
              </a:rPr>
              <a:t>randint</a:t>
            </a:r>
            <a:r>
              <a:rPr lang="en-US" sz="1100" b="1" dirty="0">
                <a:solidFill>
                  <a:schemeClr val="tx1"/>
                </a:solidFill>
                <a:latin typeface="Consolas" panose="020B0609020204030204" pitchFamily="49" charset="0"/>
                <a:cs typeface="Times New Roman" panose="02020603050405020304" pitchFamily="18" charset="0"/>
              </a:rPr>
              <a:t>(L,R)]</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while L&lt;=R:</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while A[L]&lt;X: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while A[R]&gt;X: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if L&lt;=R:</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A[L],A[R]=A[R],A[L]</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qsort_tesadufi</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A,nstart,R</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qsort_tesadufi</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A,L,nEnd</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p>
          <a:p>
            <a:pPr algn="just" eaLnBrk="1" hangingPunct="1">
              <a:spcBef>
                <a:spcPts val="600"/>
              </a:spcBef>
              <a:buFontTx/>
              <a:buNone/>
              <a:defRPr/>
            </a:pPr>
            <a:r>
              <a:rPr lang="en-US" sz="1100" b="1" dirty="0" err="1">
                <a:solidFill>
                  <a:schemeClr val="tx1"/>
                </a:solidFill>
                <a:latin typeface="Consolas" panose="020B0609020204030204" pitchFamily="49" charset="0"/>
                <a:cs typeface="Times New Roman" panose="02020603050405020304" pitchFamily="18" charset="0"/>
              </a:rPr>
              <a:t>aT</a:t>
            </a:r>
            <a:r>
              <a:rPr lang="en-US" sz="1100" b="1" dirty="0">
                <a:solidFill>
                  <a:schemeClr val="tx1"/>
                </a:solidFill>
                <a:latin typeface="Consolas" panose="020B0609020204030204" pitchFamily="49" charset="0"/>
                <a:cs typeface="Times New Roman" panose="02020603050405020304" pitchFamily="18" charset="0"/>
              </a:rPr>
              <a:t>=[5,2,6,4,7,1,3]</a:t>
            </a:r>
          </a:p>
          <a:p>
            <a:pPr algn="just" eaLnBrk="1" hangingPunct="1">
              <a:spcBef>
                <a:spcPts val="600"/>
              </a:spcBef>
              <a:buFontTx/>
              <a:buNone/>
              <a:defRPr/>
            </a:pPr>
            <a:r>
              <a:rPr lang="en-US" sz="1100" b="1" dirty="0" err="1">
                <a:solidFill>
                  <a:schemeClr val="tx1"/>
                </a:solidFill>
                <a:latin typeface="Consolas" panose="020B0609020204030204" pitchFamily="49" charset="0"/>
                <a:cs typeface="Times New Roman" panose="02020603050405020304" pitchFamily="18" charset="0"/>
              </a:rPr>
              <a:t>qsort_tesadufi</a:t>
            </a:r>
            <a:r>
              <a:rPr lang="en-US" sz="1100" b="1" dirty="0">
                <a:solidFill>
                  <a:schemeClr val="tx1"/>
                </a:solidFill>
                <a:latin typeface="Consolas" panose="020B0609020204030204" pitchFamily="49" charset="0"/>
                <a:cs typeface="Times New Roman" panose="02020603050405020304" pitchFamily="18" charset="0"/>
              </a:rPr>
              <a:t>(aT,0,len(</a:t>
            </a:r>
            <a:r>
              <a:rPr lang="en-US" sz="1100" b="1" dirty="0" err="1">
                <a:solidFill>
                  <a:schemeClr val="tx1"/>
                </a:solidFill>
                <a:latin typeface="Consolas" panose="020B0609020204030204" pitchFamily="49" charset="0"/>
                <a:cs typeface="Times New Roman" panose="02020603050405020304" pitchFamily="18" charset="0"/>
              </a:rPr>
              <a:t>aT</a:t>
            </a:r>
            <a:r>
              <a:rPr lang="en-US" sz="1100" b="1" dirty="0">
                <a:solidFill>
                  <a:schemeClr val="tx1"/>
                </a:solidFill>
                <a:latin typeface="Consolas" panose="020B0609020204030204" pitchFamily="49" charset="0"/>
                <a:cs typeface="Times New Roman" panose="02020603050405020304" pitchFamily="18" charset="0"/>
              </a:rPr>
              <a:t>)-1)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print(</a:t>
            </a:r>
            <a:r>
              <a:rPr lang="en-US" sz="1100" b="1" dirty="0" err="1">
                <a:solidFill>
                  <a:schemeClr val="tx1"/>
                </a:solidFill>
                <a:latin typeface="Consolas" panose="020B0609020204030204" pitchFamily="49" charset="0"/>
                <a:cs typeface="Times New Roman" panose="02020603050405020304" pitchFamily="18" charset="0"/>
              </a:rPr>
              <a:t>aT</a:t>
            </a:r>
            <a:r>
              <a:rPr lang="en-US" sz="1100" b="1" dirty="0">
                <a:solidFill>
                  <a:schemeClr val="tx1"/>
                </a:solidFill>
                <a:latin typeface="Consolas" panose="020B0609020204030204" pitchFamily="49" charset="0"/>
                <a:cs typeface="Times New Roman" panose="02020603050405020304" pitchFamily="18" charset="0"/>
              </a:rPr>
              <a:t>)</a:t>
            </a:r>
          </a:p>
        </p:txBody>
      </p:sp>
      <p:sp>
        <p:nvSpPr>
          <p:cNvPr id="5" name="Rectangle 1">
            <a:extLst>
              <a:ext uri="{FF2B5EF4-FFF2-40B4-BE49-F238E27FC236}">
                <a16:creationId xmlns:a16="http://schemas.microsoft.com/office/drawing/2014/main" id="{EC2F292B-1E51-4687-B336-E2B88A2461DB}"/>
              </a:ext>
            </a:extLst>
          </p:cNvPr>
          <p:cNvSpPr>
            <a:spLocks noChangeArrowheads="1"/>
          </p:cNvSpPr>
          <p:nvPr/>
        </p:nvSpPr>
        <p:spPr bwMode="auto">
          <a:xfrm>
            <a:off x="5868364" y="607161"/>
            <a:ext cx="3275636" cy="5601533"/>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wrap="square" anchor="ct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def </a:t>
            </a:r>
            <a:r>
              <a:rPr lang="en-US" sz="1100" b="1" dirty="0" err="1">
                <a:solidFill>
                  <a:schemeClr val="tx1"/>
                </a:solidFill>
                <a:latin typeface="Consolas" panose="020B0609020204030204" pitchFamily="49" charset="0"/>
                <a:cs typeface="Times New Roman" panose="02020603050405020304" pitchFamily="18" charset="0"/>
              </a:rPr>
              <a:t>quick_sort_Choice</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A,nstart,nEnd</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if </a:t>
            </a:r>
            <a:r>
              <a:rPr lang="en-US" sz="1100" b="1" dirty="0" err="1">
                <a:solidFill>
                  <a:schemeClr val="tx1"/>
                </a:solidFill>
                <a:latin typeface="Consolas" panose="020B0609020204030204" pitchFamily="49" charset="0"/>
                <a:cs typeface="Times New Roman" panose="02020603050405020304" pitchFamily="18" charset="0"/>
              </a:rPr>
              <a:t>nstart</a:t>
            </a:r>
            <a:r>
              <a:rPr lang="en-US" sz="1100" b="1" dirty="0">
                <a:solidFill>
                  <a:schemeClr val="tx1"/>
                </a:solidFill>
                <a:latin typeface="Consolas" panose="020B0609020204030204" pitchFamily="49" charset="0"/>
                <a:cs typeface="Times New Roman" panose="02020603050405020304" pitchFamily="18" charset="0"/>
              </a:rPr>
              <a:t>&gt;=</a:t>
            </a:r>
            <a:r>
              <a:rPr lang="en-US" sz="1100" b="1" dirty="0" err="1">
                <a:solidFill>
                  <a:schemeClr val="tx1"/>
                </a:solidFill>
                <a:latin typeface="Consolas" panose="020B0609020204030204" pitchFamily="49" charset="0"/>
                <a:cs typeface="Times New Roman" panose="02020603050405020304" pitchFamily="18" charset="0"/>
              </a:rPr>
              <a:t>nEnd</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return</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a:t>
            </a:r>
            <a:r>
              <a:rPr lang="en-US" sz="1100" b="1" dirty="0" err="1">
                <a:solidFill>
                  <a:schemeClr val="tx1"/>
                </a:solidFill>
                <a:latin typeface="Consolas" panose="020B0609020204030204" pitchFamily="49" charset="0"/>
                <a:cs typeface="Times New Roman" panose="02020603050405020304" pitchFamily="18" charset="0"/>
              </a:rPr>
              <a:t>nstart</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a:t>
            </a:r>
            <a:r>
              <a:rPr lang="en-US" sz="1100" b="1" dirty="0" err="1">
                <a:solidFill>
                  <a:schemeClr val="tx1"/>
                </a:solidFill>
                <a:latin typeface="Consolas" panose="020B0609020204030204" pitchFamily="49" charset="0"/>
                <a:cs typeface="Times New Roman" panose="02020603050405020304" pitchFamily="18" charset="0"/>
              </a:rPr>
              <a:t>nEnd</a:t>
            </a:r>
            <a:endParaRPr lang="en-US" sz="11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X=choice(A[L:R+1])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#print(X)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while L&lt;=R:</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while A[L]&lt;X: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while A[R]&gt;X: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if L&lt;=R:</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A[L],A[R]=A[R],A[L]</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quick_sort_Choice</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A,nstart,R</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quick_sort_Choice</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A,L,nEnd</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p>
          <a:p>
            <a:pPr algn="just" eaLnBrk="1" hangingPunct="1">
              <a:spcBef>
                <a:spcPts val="600"/>
              </a:spcBef>
              <a:buFontTx/>
              <a:buNone/>
              <a:defRPr/>
            </a:pPr>
            <a:r>
              <a:rPr lang="en-US" sz="1100" b="1" dirty="0" err="1">
                <a:solidFill>
                  <a:schemeClr val="tx1"/>
                </a:solidFill>
                <a:latin typeface="Consolas" panose="020B0609020204030204" pitchFamily="49" charset="0"/>
                <a:cs typeface="Times New Roman" panose="02020603050405020304" pitchFamily="18" charset="0"/>
              </a:rPr>
              <a:t>aC</a:t>
            </a:r>
            <a:r>
              <a:rPr lang="en-US" sz="1100" b="1" dirty="0">
                <a:solidFill>
                  <a:schemeClr val="tx1"/>
                </a:solidFill>
                <a:latin typeface="Consolas" panose="020B0609020204030204" pitchFamily="49" charset="0"/>
                <a:cs typeface="Times New Roman" panose="02020603050405020304" pitchFamily="18" charset="0"/>
              </a:rPr>
              <a:t>=[5,2,6,4,7,1,3]</a:t>
            </a:r>
          </a:p>
          <a:p>
            <a:pPr algn="just" eaLnBrk="1" hangingPunct="1">
              <a:spcBef>
                <a:spcPts val="600"/>
              </a:spcBef>
              <a:buFontTx/>
              <a:buNone/>
              <a:defRPr/>
            </a:pPr>
            <a:r>
              <a:rPr lang="en-US" sz="1100" b="1" dirty="0" err="1">
                <a:solidFill>
                  <a:schemeClr val="tx1"/>
                </a:solidFill>
                <a:latin typeface="Consolas" panose="020B0609020204030204" pitchFamily="49" charset="0"/>
                <a:cs typeface="Times New Roman" panose="02020603050405020304" pitchFamily="18" charset="0"/>
              </a:rPr>
              <a:t>quick_sort_Choice</a:t>
            </a:r>
            <a:r>
              <a:rPr lang="en-US" sz="1100" b="1" dirty="0">
                <a:solidFill>
                  <a:schemeClr val="tx1"/>
                </a:solidFill>
                <a:latin typeface="Consolas" panose="020B0609020204030204" pitchFamily="49" charset="0"/>
                <a:cs typeface="Times New Roman" panose="02020603050405020304" pitchFamily="18" charset="0"/>
              </a:rPr>
              <a:t>(aC,0,len(</a:t>
            </a:r>
            <a:r>
              <a:rPr lang="en-US" sz="1100" b="1" dirty="0" err="1">
                <a:solidFill>
                  <a:schemeClr val="tx1"/>
                </a:solidFill>
                <a:latin typeface="Consolas" panose="020B0609020204030204" pitchFamily="49" charset="0"/>
                <a:cs typeface="Times New Roman" panose="02020603050405020304" pitchFamily="18" charset="0"/>
              </a:rPr>
              <a:t>aC</a:t>
            </a:r>
            <a:r>
              <a:rPr lang="en-US" sz="1100" b="1" dirty="0">
                <a:solidFill>
                  <a:schemeClr val="tx1"/>
                </a:solidFill>
                <a:latin typeface="Consolas" panose="020B0609020204030204" pitchFamily="49" charset="0"/>
                <a:cs typeface="Times New Roman" panose="02020603050405020304" pitchFamily="18" charset="0"/>
              </a:rPr>
              <a:t>)-1)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print(aC)</a:t>
            </a:r>
          </a:p>
        </p:txBody>
      </p:sp>
    </p:spTree>
    <p:extLst>
      <p:ext uri="{BB962C8B-B14F-4D97-AF65-F5344CB8AC3E}">
        <p14:creationId xmlns:p14="http://schemas.microsoft.com/office/powerpoint/2010/main" val="310498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ssolv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dissolv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dissolv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dissolv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dissolv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dissolv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dissolv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dissolve">
                                      <p:cBhvr>
                                        <p:cTn id="82" dur="500"/>
                                        <p:tgtEl>
                                          <p:spTgt spid="3">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3">
                                            <p:txEl>
                                              <p:pRg st="15" end="15"/>
                                            </p:txEl>
                                          </p:spTgt>
                                        </p:tgtEl>
                                        <p:attrNameLst>
                                          <p:attrName>style.visibility</p:attrName>
                                        </p:attrNameLst>
                                      </p:cBhvr>
                                      <p:to>
                                        <p:strVal val="visible"/>
                                      </p:to>
                                    </p:set>
                                    <p:animEffect transition="in" filter="dissolve">
                                      <p:cBhvr>
                                        <p:cTn id="87" dur="500"/>
                                        <p:tgtEl>
                                          <p:spTgt spid="3">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3">
                                            <p:txEl>
                                              <p:pRg st="16" end="16"/>
                                            </p:txEl>
                                          </p:spTgt>
                                        </p:tgtEl>
                                        <p:attrNameLst>
                                          <p:attrName>style.visibility</p:attrName>
                                        </p:attrNameLst>
                                      </p:cBhvr>
                                      <p:to>
                                        <p:strVal val="visible"/>
                                      </p:to>
                                    </p:set>
                                    <p:animEffect transition="in" filter="dissolve">
                                      <p:cBhvr>
                                        <p:cTn id="92" dur="500"/>
                                        <p:tgtEl>
                                          <p:spTgt spid="3">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3">
                                            <p:txEl>
                                              <p:pRg st="19" end="19"/>
                                            </p:txEl>
                                          </p:spTgt>
                                        </p:tgtEl>
                                        <p:attrNameLst>
                                          <p:attrName>style.visibility</p:attrName>
                                        </p:attrNameLst>
                                      </p:cBhvr>
                                      <p:to>
                                        <p:strVal val="visible"/>
                                      </p:to>
                                    </p:set>
                                    <p:animEffect transition="in" filter="dissolve">
                                      <p:cBhvr>
                                        <p:cTn id="97" dur="500"/>
                                        <p:tgtEl>
                                          <p:spTgt spid="3">
                                            <p:txEl>
                                              <p:pRg st="19" end="19"/>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3">
                                            <p:txEl>
                                              <p:pRg st="20" end="20"/>
                                            </p:txEl>
                                          </p:spTgt>
                                        </p:tgtEl>
                                        <p:attrNameLst>
                                          <p:attrName>style.visibility</p:attrName>
                                        </p:attrNameLst>
                                      </p:cBhvr>
                                      <p:to>
                                        <p:strVal val="visible"/>
                                      </p:to>
                                    </p:set>
                                    <p:animEffect transition="in" filter="dissolve">
                                      <p:cBhvr>
                                        <p:cTn id="102" dur="500"/>
                                        <p:tgtEl>
                                          <p:spTgt spid="3">
                                            <p:txEl>
                                              <p:pRg st="20" end="2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3">
                                            <p:txEl>
                                              <p:pRg st="21" end="21"/>
                                            </p:txEl>
                                          </p:spTgt>
                                        </p:tgtEl>
                                        <p:attrNameLst>
                                          <p:attrName>style.visibility</p:attrName>
                                        </p:attrNameLst>
                                      </p:cBhvr>
                                      <p:to>
                                        <p:strVal val="visible"/>
                                      </p:to>
                                    </p:set>
                                    <p:animEffect transition="in" filter="dissolve">
                                      <p:cBhvr>
                                        <p:cTn id="107" dur="500"/>
                                        <p:tgtEl>
                                          <p:spTgt spid="3">
                                            <p:txEl>
                                              <p:pRg st="21" end="21"/>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4">
                                            <p:bg/>
                                          </p:spTgt>
                                        </p:tgtEl>
                                        <p:attrNameLst>
                                          <p:attrName>style.visibility</p:attrName>
                                        </p:attrNameLst>
                                      </p:cBhvr>
                                      <p:to>
                                        <p:strVal val="visible"/>
                                      </p:to>
                                    </p:set>
                                    <p:animEffect transition="in" filter="dissolve">
                                      <p:cBhvr>
                                        <p:cTn id="112" dur="500"/>
                                        <p:tgtEl>
                                          <p:spTgt spid="4">
                                            <p:bg/>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4">
                                            <p:txEl>
                                              <p:pRg st="0" end="0"/>
                                            </p:txEl>
                                          </p:spTgt>
                                        </p:tgtEl>
                                        <p:attrNameLst>
                                          <p:attrName>style.visibility</p:attrName>
                                        </p:attrNameLst>
                                      </p:cBhvr>
                                      <p:to>
                                        <p:strVal val="visible"/>
                                      </p:to>
                                    </p:set>
                                    <p:animEffect transition="in" filter="dissolve">
                                      <p:cBhvr>
                                        <p:cTn id="117" dur="500"/>
                                        <p:tgtEl>
                                          <p:spTgt spid="4">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4">
                                            <p:txEl>
                                              <p:pRg st="1" end="1"/>
                                            </p:txEl>
                                          </p:spTgt>
                                        </p:tgtEl>
                                        <p:attrNameLst>
                                          <p:attrName>style.visibility</p:attrName>
                                        </p:attrNameLst>
                                      </p:cBhvr>
                                      <p:to>
                                        <p:strVal val="visible"/>
                                      </p:to>
                                    </p:set>
                                    <p:animEffect transition="in" filter="dissolve">
                                      <p:cBhvr>
                                        <p:cTn id="122" dur="500"/>
                                        <p:tgtEl>
                                          <p:spTgt spid="4">
                                            <p:txEl>
                                              <p:pRg st="1" end="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4">
                                            <p:txEl>
                                              <p:pRg st="2" end="2"/>
                                            </p:txEl>
                                          </p:spTgt>
                                        </p:tgtEl>
                                        <p:attrNameLst>
                                          <p:attrName>style.visibility</p:attrName>
                                        </p:attrNameLst>
                                      </p:cBhvr>
                                      <p:to>
                                        <p:strVal val="visible"/>
                                      </p:to>
                                    </p:set>
                                    <p:animEffect transition="in" filter="dissolve">
                                      <p:cBhvr>
                                        <p:cTn id="127" dur="500"/>
                                        <p:tgtEl>
                                          <p:spTgt spid="4">
                                            <p:txEl>
                                              <p:pRg st="2" end="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4">
                                            <p:txEl>
                                              <p:pRg st="3" end="3"/>
                                            </p:txEl>
                                          </p:spTgt>
                                        </p:tgtEl>
                                        <p:attrNameLst>
                                          <p:attrName>style.visibility</p:attrName>
                                        </p:attrNameLst>
                                      </p:cBhvr>
                                      <p:to>
                                        <p:strVal val="visible"/>
                                      </p:to>
                                    </p:set>
                                    <p:animEffect transition="in" filter="dissolve">
                                      <p:cBhvr>
                                        <p:cTn id="132" dur="500"/>
                                        <p:tgtEl>
                                          <p:spTgt spid="4">
                                            <p:txEl>
                                              <p:pRg st="3" end="3"/>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ntr" presetSubtype="0" fill="hold" grpId="0" nodeType="clickEffect">
                                  <p:stCondLst>
                                    <p:cond delay="0"/>
                                  </p:stCondLst>
                                  <p:childTnLst>
                                    <p:set>
                                      <p:cBhvr>
                                        <p:cTn id="136" dur="1" fill="hold">
                                          <p:stCondLst>
                                            <p:cond delay="0"/>
                                          </p:stCondLst>
                                        </p:cTn>
                                        <p:tgtEl>
                                          <p:spTgt spid="4">
                                            <p:txEl>
                                              <p:pRg st="4" end="4"/>
                                            </p:txEl>
                                          </p:spTgt>
                                        </p:tgtEl>
                                        <p:attrNameLst>
                                          <p:attrName>style.visibility</p:attrName>
                                        </p:attrNameLst>
                                      </p:cBhvr>
                                      <p:to>
                                        <p:strVal val="visible"/>
                                      </p:to>
                                    </p:set>
                                    <p:animEffect transition="in" filter="dissolve">
                                      <p:cBhvr>
                                        <p:cTn id="137" dur="500"/>
                                        <p:tgtEl>
                                          <p:spTgt spid="4">
                                            <p:txEl>
                                              <p:pRg st="4" end="4"/>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grpId="0" nodeType="clickEffect">
                                  <p:stCondLst>
                                    <p:cond delay="0"/>
                                  </p:stCondLst>
                                  <p:childTnLst>
                                    <p:set>
                                      <p:cBhvr>
                                        <p:cTn id="141" dur="1" fill="hold">
                                          <p:stCondLst>
                                            <p:cond delay="0"/>
                                          </p:stCondLst>
                                        </p:cTn>
                                        <p:tgtEl>
                                          <p:spTgt spid="4">
                                            <p:txEl>
                                              <p:pRg st="5" end="5"/>
                                            </p:txEl>
                                          </p:spTgt>
                                        </p:tgtEl>
                                        <p:attrNameLst>
                                          <p:attrName>style.visibility</p:attrName>
                                        </p:attrNameLst>
                                      </p:cBhvr>
                                      <p:to>
                                        <p:strVal val="visible"/>
                                      </p:to>
                                    </p:set>
                                    <p:animEffect transition="in" filter="dissolve">
                                      <p:cBhvr>
                                        <p:cTn id="142" dur="500"/>
                                        <p:tgtEl>
                                          <p:spTgt spid="4">
                                            <p:txEl>
                                              <p:pRg st="5" end="5"/>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4">
                                            <p:txEl>
                                              <p:pRg st="6" end="6"/>
                                            </p:txEl>
                                          </p:spTgt>
                                        </p:tgtEl>
                                        <p:attrNameLst>
                                          <p:attrName>style.visibility</p:attrName>
                                        </p:attrNameLst>
                                      </p:cBhvr>
                                      <p:to>
                                        <p:strVal val="visible"/>
                                      </p:to>
                                    </p:set>
                                    <p:animEffect transition="in" filter="dissolve">
                                      <p:cBhvr>
                                        <p:cTn id="147" dur="500"/>
                                        <p:tgtEl>
                                          <p:spTgt spid="4">
                                            <p:txEl>
                                              <p:pRg st="6" end="6"/>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grpId="0" nodeType="clickEffect">
                                  <p:stCondLst>
                                    <p:cond delay="0"/>
                                  </p:stCondLst>
                                  <p:childTnLst>
                                    <p:set>
                                      <p:cBhvr>
                                        <p:cTn id="151" dur="1" fill="hold">
                                          <p:stCondLst>
                                            <p:cond delay="0"/>
                                          </p:stCondLst>
                                        </p:cTn>
                                        <p:tgtEl>
                                          <p:spTgt spid="4">
                                            <p:txEl>
                                              <p:pRg st="7" end="7"/>
                                            </p:txEl>
                                          </p:spTgt>
                                        </p:tgtEl>
                                        <p:attrNameLst>
                                          <p:attrName>style.visibility</p:attrName>
                                        </p:attrNameLst>
                                      </p:cBhvr>
                                      <p:to>
                                        <p:strVal val="visible"/>
                                      </p:to>
                                    </p:set>
                                    <p:animEffect transition="in" filter="dissolve">
                                      <p:cBhvr>
                                        <p:cTn id="152" dur="500"/>
                                        <p:tgtEl>
                                          <p:spTgt spid="4">
                                            <p:txEl>
                                              <p:pRg st="7" end="7"/>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4">
                                            <p:txEl>
                                              <p:pRg st="8" end="8"/>
                                            </p:txEl>
                                          </p:spTgt>
                                        </p:tgtEl>
                                        <p:attrNameLst>
                                          <p:attrName>style.visibility</p:attrName>
                                        </p:attrNameLst>
                                      </p:cBhvr>
                                      <p:to>
                                        <p:strVal val="visible"/>
                                      </p:to>
                                    </p:set>
                                    <p:animEffect transition="in" filter="dissolve">
                                      <p:cBhvr>
                                        <p:cTn id="157" dur="500"/>
                                        <p:tgtEl>
                                          <p:spTgt spid="4">
                                            <p:txEl>
                                              <p:pRg st="8" end="8"/>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9" presetClass="entr" presetSubtype="0" fill="hold" grpId="0" nodeType="clickEffect">
                                  <p:stCondLst>
                                    <p:cond delay="0"/>
                                  </p:stCondLst>
                                  <p:childTnLst>
                                    <p:set>
                                      <p:cBhvr>
                                        <p:cTn id="161" dur="1" fill="hold">
                                          <p:stCondLst>
                                            <p:cond delay="0"/>
                                          </p:stCondLst>
                                        </p:cTn>
                                        <p:tgtEl>
                                          <p:spTgt spid="4">
                                            <p:txEl>
                                              <p:pRg st="9" end="9"/>
                                            </p:txEl>
                                          </p:spTgt>
                                        </p:tgtEl>
                                        <p:attrNameLst>
                                          <p:attrName>style.visibility</p:attrName>
                                        </p:attrNameLst>
                                      </p:cBhvr>
                                      <p:to>
                                        <p:strVal val="visible"/>
                                      </p:to>
                                    </p:set>
                                    <p:animEffect transition="in" filter="dissolve">
                                      <p:cBhvr>
                                        <p:cTn id="162" dur="500"/>
                                        <p:tgtEl>
                                          <p:spTgt spid="4">
                                            <p:txEl>
                                              <p:pRg st="9" end="9"/>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9" presetClass="entr" presetSubtype="0" fill="hold" grpId="0" nodeType="clickEffect">
                                  <p:stCondLst>
                                    <p:cond delay="0"/>
                                  </p:stCondLst>
                                  <p:childTnLst>
                                    <p:set>
                                      <p:cBhvr>
                                        <p:cTn id="166" dur="1" fill="hold">
                                          <p:stCondLst>
                                            <p:cond delay="0"/>
                                          </p:stCondLst>
                                        </p:cTn>
                                        <p:tgtEl>
                                          <p:spTgt spid="4">
                                            <p:txEl>
                                              <p:pRg st="10" end="10"/>
                                            </p:txEl>
                                          </p:spTgt>
                                        </p:tgtEl>
                                        <p:attrNameLst>
                                          <p:attrName>style.visibility</p:attrName>
                                        </p:attrNameLst>
                                      </p:cBhvr>
                                      <p:to>
                                        <p:strVal val="visible"/>
                                      </p:to>
                                    </p:set>
                                    <p:animEffect transition="in" filter="dissolve">
                                      <p:cBhvr>
                                        <p:cTn id="167" dur="500"/>
                                        <p:tgtEl>
                                          <p:spTgt spid="4">
                                            <p:txEl>
                                              <p:pRg st="10" end="10"/>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9" presetClass="entr" presetSubtype="0" fill="hold" grpId="0" nodeType="clickEffect">
                                  <p:stCondLst>
                                    <p:cond delay="0"/>
                                  </p:stCondLst>
                                  <p:childTnLst>
                                    <p:set>
                                      <p:cBhvr>
                                        <p:cTn id="171" dur="1" fill="hold">
                                          <p:stCondLst>
                                            <p:cond delay="0"/>
                                          </p:stCondLst>
                                        </p:cTn>
                                        <p:tgtEl>
                                          <p:spTgt spid="4">
                                            <p:txEl>
                                              <p:pRg st="11" end="11"/>
                                            </p:txEl>
                                          </p:spTgt>
                                        </p:tgtEl>
                                        <p:attrNameLst>
                                          <p:attrName>style.visibility</p:attrName>
                                        </p:attrNameLst>
                                      </p:cBhvr>
                                      <p:to>
                                        <p:strVal val="visible"/>
                                      </p:to>
                                    </p:set>
                                    <p:animEffect transition="in" filter="dissolve">
                                      <p:cBhvr>
                                        <p:cTn id="172" dur="500"/>
                                        <p:tgtEl>
                                          <p:spTgt spid="4">
                                            <p:txEl>
                                              <p:pRg st="11" end="11"/>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4">
                                            <p:txEl>
                                              <p:pRg st="12" end="12"/>
                                            </p:txEl>
                                          </p:spTgt>
                                        </p:tgtEl>
                                        <p:attrNameLst>
                                          <p:attrName>style.visibility</p:attrName>
                                        </p:attrNameLst>
                                      </p:cBhvr>
                                      <p:to>
                                        <p:strVal val="visible"/>
                                      </p:to>
                                    </p:set>
                                    <p:animEffect transition="in" filter="dissolve">
                                      <p:cBhvr>
                                        <p:cTn id="177" dur="500"/>
                                        <p:tgtEl>
                                          <p:spTgt spid="4">
                                            <p:txEl>
                                              <p:pRg st="12" end="12"/>
                                            </p:txEl>
                                          </p:spTgt>
                                        </p:tgtEl>
                                      </p:cBhvr>
                                    </p:animEffect>
                                  </p:childTnLst>
                                </p:cTn>
                              </p:par>
                            </p:childTnLst>
                          </p:cTn>
                        </p:par>
                      </p:childTnLst>
                    </p:cTn>
                  </p:par>
                  <p:par>
                    <p:cTn id="178" fill="hold">
                      <p:stCondLst>
                        <p:cond delay="indefinite"/>
                      </p:stCondLst>
                      <p:childTnLst>
                        <p:par>
                          <p:cTn id="179" fill="hold">
                            <p:stCondLst>
                              <p:cond delay="0"/>
                            </p:stCondLst>
                            <p:childTnLst>
                              <p:par>
                                <p:cTn id="180" presetID="9" presetClass="entr" presetSubtype="0" fill="hold" grpId="0" nodeType="clickEffect">
                                  <p:stCondLst>
                                    <p:cond delay="0"/>
                                  </p:stCondLst>
                                  <p:childTnLst>
                                    <p:set>
                                      <p:cBhvr>
                                        <p:cTn id="181" dur="1" fill="hold">
                                          <p:stCondLst>
                                            <p:cond delay="0"/>
                                          </p:stCondLst>
                                        </p:cTn>
                                        <p:tgtEl>
                                          <p:spTgt spid="4">
                                            <p:txEl>
                                              <p:pRg st="13" end="13"/>
                                            </p:txEl>
                                          </p:spTgt>
                                        </p:tgtEl>
                                        <p:attrNameLst>
                                          <p:attrName>style.visibility</p:attrName>
                                        </p:attrNameLst>
                                      </p:cBhvr>
                                      <p:to>
                                        <p:strVal val="visible"/>
                                      </p:to>
                                    </p:set>
                                    <p:animEffect transition="in" filter="dissolve">
                                      <p:cBhvr>
                                        <p:cTn id="182" dur="500"/>
                                        <p:tgtEl>
                                          <p:spTgt spid="4">
                                            <p:txEl>
                                              <p:pRg st="13" end="13"/>
                                            </p:txEl>
                                          </p:spTgt>
                                        </p:tgtEl>
                                      </p:cBhvr>
                                    </p:animEffect>
                                  </p:childTnLst>
                                </p:cTn>
                              </p:par>
                            </p:childTnLst>
                          </p:cTn>
                        </p:par>
                      </p:childTnLst>
                    </p:cTn>
                  </p:par>
                  <p:par>
                    <p:cTn id="183" fill="hold">
                      <p:stCondLst>
                        <p:cond delay="indefinite"/>
                      </p:stCondLst>
                      <p:childTnLst>
                        <p:par>
                          <p:cTn id="184" fill="hold">
                            <p:stCondLst>
                              <p:cond delay="0"/>
                            </p:stCondLst>
                            <p:childTnLst>
                              <p:par>
                                <p:cTn id="185" presetID="9" presetClass="entr" presetSubtype="0" fill="hold" grpId="0" nodeType="clickEffect">
                                  <p:stCondLst>
                                    <p:cond delay="0"/>
                                  </p:stCondLst>
                                  <p:childTnLst>
                                    <p:set>
                                      <p:cBhvr>
                                        <p:cTn id="186" dur="1" fill="hold">
                                          <p:stCondLst>
                                            <p:cond delay="0"/>
                                          </p:stCondLst>
                                        </p:cTn>
                                        <p:tgtEl>
                                          <p:spTgt spid="4">
                                            <p:txEl>
                                              <p:pRg st="14" end="14"/>
                                            </p:txEl>
                                          </p:spTgt>
                                        </p:tgtEl>
                                        <p:attrNameLst>
                                          <p:attrName>style.visibility</p:attrName>
                                        </p:attrNameLst>
                                      </p:cBhvr>
                                      <p:to>
                                        <p:strVal val="visible"/>
                                      </p:to>
                                    </p:set>
                                    <p:animEffect transition="in" filter="dissolve">
                                      <p:cBhvr>
                                        <p:cTn id="187" dur="500"/>
                                        <p:tgtEl>
                                          <p:spTgt spid="4">
                                            <p:txEl>
                                              <p:pRg st="14" end="14"/>
                                            </p:txEl>
                                          </p:spTgt>
                                        </p:tgtEl>
                                      </p:cBhvr>
                                    </p:animEffect>
                                  </p:childTnLst>
                                </p:cTn>
                              </p:par>
                            </p:childTnLst>
                          </p:cTn>
                        </p:par>
                      </p:childTnLst>
                    </p:cTn>
                  </p:par>
                  <p:par>
                    <p:cTn id="188" fill="hold">
                      <p:stCondLst>
                        <p:cond delay="indefinite"/>
                      </p:stCondLst>
                      <p:childTnLst>
                        <p:par>
                          <p:cTn id="189" fill="hold">
                            <p:stCondLst>
                              <p:cond delay="0"/>
                            </p:stCondLst>
                            <p:childTnLst>
                              <p:par>
                                <p:cTn id="190" presetID="9" presetClass="entr" presetSubtype="0" fill="hold" grpId="0" nodeType="clickEffect">
                                  <p:stCondLst>
                                    <p:cond delay="0"/>
                                  </p:stCondLst>
                                  <p:childTnLst>
                                    <p:set>
                                      <p:cBhvr>
                                        <p:cTn id="191" dur="1" fill="hold">
                                          <p:stCondLst>
                                            <p:cond delay="0"/>
                                          </p:stCondLst>
                                        </p:cTn>
                                        <p:tgtEl>
                                          <p:spTgt spid="4">
                                            <p:txEl>
                                              <p:pRg st="15" end="15"/>
                                            </p:txEl>
                                          </p:spTgt>
                                        </p:tgtEl>
                                        <p:attrNameLst>
                                          <p:attrName>style.visibility</p:attrName>
                                        </p:attrNameLst>
                                      </p:cBhvr>
                                      <p:to>
                                        <p:strVal val="visible"/>
                                      </p:to>
                                    </p:set>
                                    <p:animEffect transition="in" filter="dissolve">
                                      <p:cBhvr>
                                        <p:cTn id="192" dur="500"/>
                                        <p:tgtEl>
                                          <p:spTgt spid="4">
                                            <p:txEl>
                                              <p:pRg st="15" end="15"/>
                                            </p:txEl>
                                          </p:spTgt>
                                        </p:tgtEl>
                                      </p:cBhvr>
                                    </p:animEffect>
                                  </p:childTnLst>
                                </p:cTn>
                              </p:par>
                            </p:childTnLst>
                          </p:cTn>
                        </p:par>
                      </p:childTnLst>
                    </p:cTn>
                  </p:par>
                  <p:par>
                    <p:cTn id="193" fill="hold">
                      <p:stCondLst>
                        <p:cond delay="indefinite"/>
                      </p:stCondLst>
                      <p:childTnLst>
                        <p:par>
                          <p:cTn id="194" fill="hold">
                            <p:stCondLst>
                              <p:cond delay="0"/>
                            </p:stCondLst>
                            <p:childTnLst>
                              <p:par>
                                <p:cTn id="195" presetID="9" presetClass="entr" presetSubtype="0" fill="hold" grpId="0" nodeType="clickEffect">
                                  <p:stCondLst>
                                    <p:cond delay="0"/>
                                  </p:stCondLst>
                                  <p:childTnLst>
                                    <p:set>
                                      <p:cBhvr>
                                        <p:cTn id="196" dur="1" fill="hold">
                                          <p:stCondLst>
                                            <p:cond delay="0"/>
                                          </p:stCondLst>
                                        </p:cTn>
                                        <p:tgtEl>
                                          <p:spTgt spid="4">
                                            <p:txEl>
                                              <p:pRg st="16" end="16"/>
                                            </p:txEl>
                                          </p:spTgt>
                                        </p:tgtEl>
                                        <p:attrNameLst>
                                          <p:attrName>style.visibility</p:attrName>
                                        </p:attrNameLst>
                                      </p:cBhvr>
                                      <p:to>
                                        <p:strVal val="visible"/>
                                      </p:to>
                                    </p:set>
                                    <p:animEffect transition="in" filter="dissolve">
                                      <p:cBhvr>
                                        <p:cTn id="197" dur="500"/>
                                        <p:tgtEl>
                                          <p:spTgt spid="4">
                                            <p:txEl>
                                              <p:pRg st="16" end="16"/>
                                            </p:txEl>
                                          </p:spTgt>
                                        </p:tgtEl>
                                      </p:cBhvr>
                                    </p:animEffect>
                                  </p:childTnLst>
                                </p:cTn>
                              </p:par>
                            </p:childTnLst>
                          </p:cTn>
                        </p:par>
                      </p:childTnLst>
                    </p:cTn>
                  </p:par>
                  <p:par>
                    <p:cTn id="198" fill="hold">
                      <p:stCondLst>
                        <p:cond delay="indefinite"/>
                      </p:stCondLst>
                      <p:childTnLst>
                        <p:par>
                          <p:cTn id="199" fill="hold">
                            <p:stCondLst>
                              <p:cond delay="0"/>
                            </p:stCondLst>
                            <p:childTnLst>
                              <p:par>
                                <p:cTn id="200" presetID="9" presetClass="entr" presetSubtype="0" fill="hold" grpId="0" nodeType="clickEffect">
                                  <p:stCondLst>
                                    <p:cond delay="0"/>
                                  </p:stCondLst>
                                  <p:childTnLst>
                                    <p:set>
                                      <p:cBhvr>
                                        <p:cTn id="201" dur="1" fill="hold">
                                          <p:stCondLst>
                                            <p:cond delay="0"/>
                                          </p:stCondLst>
                                        </p:cTn>
                                        <p:tgtEl>
                                          <p:spTgt spid="4">
                                            <p:txEl>
                                              <p:pRg st="17" end="17"/>
                                            </p:txEl>
                                          </p:spTgt>
                                        </p:tgtEl>
                                        <p:attrNameLst>
                                          <p:attrName>style.visibility</p:attrName>
                                        </p:attrNameLst>
                                      </p:cBhvr>
                                      <p:to>
                                        <p:strVal val="visible"/>
                                      </p:to>
                                    </p:set>
                                    <p:animEffect transition="in" filter="dissolve">
                                      <p:cBhvr>
                                        <p:cTn id="202" dur="500"/>
                                        <p:tgtEl>
                                          <p:spTgt spid="4">
                                            <p:txEl>
                                              <p:pRg st="17" end="17"/>
                                            </p:txEl>
                                          </p:spTgt>
                                        </p:tgtEl>
                                      </p:cBhvr>
                                    </p:animEffec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4">
                                            <p:txEl>
                                              <p:pRg st="18" end="18"/>
                                            </p:txEl>
                                          </p:spTgt>
                                        </p:tgtEl>
                                        <p:attrNameLst>
                                          <p:attrName>style.visibility</p:attrName>
                                        </p:attrNameLst>
                                      </p:cBhvr>
                                      <p:to>
                                        <p:strVal val="visible"/>
                                      </p:to>
                                    </p:set>
                                    <p:animEffect transition="in" filter="dissolve">
                                      <p:cBhvr>
                                        <p:cTn id="207" dur="500"/>
                                        <p:tgtEl>
                                          <p:spTgt spid="4">
                                            <p:txEl>
                                              <p:pRg st="18" end="18"/>
                                            </p:txEl>
                                          </p:spTgt>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4">
                                            <p:txEl>
                                              <p:pRg st="19" end="19"/>
                                            </p:txEl>
                                          </p:spTgt>
                                        </p:tgtEl>
                                        <p:attrNameLst>
                                          <p:attrName>style.visibility</p:attrName>
                                        </p:attrNameLst>
                                      </p:cBhvr>
                                      <p:to>
                                        <p:strVal val="visible"/>
                                      </p:to>
                                    </p:set>
                                    <p:animEffect transition="in" filter="dissolve">
                                      <p:cBhvr>
                                        <p:cTn id="212" dur="500"/>
                                        <p:tgtEl>
                                          <p:spTgt spid="4">
                                            <p:txEl>
                                              <p:pRg st="19" end="19"/>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4">
                                            <p:txEl>
                                              <p:pRg st="20" end="20"/>
                                            </p:txEl>
                                          </p:spTgt>
                                        </p:tgtEl>
                                        <p:attrNameLst>
                                          <p:attrName>style.visibility</p:attrName>
                                        </p:attrNameLst>
                                      </p:cBhvr>
                                      <p:to>
                                        <p:strVal val="visible"/>
                                      </p:to>
                                    </p:set>
                                    <p:animEffect transition="in" filter="dissolve">
                                      <p:cBhvr>
                                        <p:cTn id="217" dur="500"/>
                                        <p:tgtEl>
                                          <p:spTgt spid="4">
                                            <p:txEl>
                                              <p:pRg st="20" end="20"/>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5">
                                            <p:bg/>
                                          </p:spTgt>
                                        </p:tgtEl>
                                        <p:attrNameLst>
                                          <p:attrName>style.visibility</p:attrName>
                                        </p:attrNameLst>
                                      </p:cBhvr>
                                      <p:to>
                                        <p:strVal val="visible"/>
                                      </p:to>
                                    </p:set>
                                    <p:animEffect transition="in" filter="dissolve">
                                      <p:cBhvr>
                                        <p:cTn id="222" dur="500"/>
                                        <p:tgtEl>
                                          <p:spTgt spid="5">
                                            <p:bg/>
                                          </p:spTgt>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5">
                                            <p:txEl>
                                              <p:pRg st="0" end="0"/>
                                            </p:txEl>
                                          </p:spTgt>
                                        </p:tgtEl>
                                        <p:attrNameLst>
                                          <p:attrName>style.visibility</p:attrName>
                                        </p:attrNameLst>
                                      </p:cBhvr>
                                      <p:to>
                                        <p:strVal val="visible"/>
                                      </p:to>
                                    </p:set>
                                    <p:animEffect transition="in" filter="dissolve">
                                      <p:cBhvr>
                                        <p:cTn id="227" dur="500"/>
                                        <p:tgtEl>
                                          <p:spTgt spid="5">
                                            <p:txEl>
                                              <p:pRg st="0" end="0"/>
                                            </p:txEl>
                                          </p:spTgt>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grpId="0" nodeType="clickEffect">
                                  <p:stCondLst>
                                    <p:cond delay="0"/>
                                  </p:stCondLst>
                                  <p:childTnLst>
                                    <p:set>
                                      <p:cBhvr>
                                        <p:cTn id="231" dur="1" fill="hold">
                                          <p:stCondLst>
                                            <p:cond delay="0"/>
                                          </p:stCondLst>
                                        </p:cTn>
                                        <p:tgtEl>
                                          <p:spTgt spid="5">
                                            <p:txEl>
                                              <p:pRg st="1" end="1"/>
                                            </p:txEl>
                                          </p:spTgt>
                                        </p:tgtEl>
                                        <p:attrNameLst>
                                          <p:attrName>style.visibility</p:attrName>
                                        </p:attrNameLst>
                                      </p:cBhvr>
                                      <p:to>
                                        <p:strVal val="visible"/>
                                      </p:to>
                                    </p:set>
                                    <p:animEffect transition="in" filter="dissolve">
                                      <p:cBhvr>
                                        <p:cTn id="232" dur="500"/>
                                        <p:tgtEl>
                                          <p:spTgt spid="5">
                                            <p:txEl>
                                              <p:pRg st="1" end="1"/>
                                            </p:txEl>
                                          </p:spTgt>
                                        </p:tgtEl>
                                      </p:cBhvr>
                                    </p:animEffect>
                                  </p:childTnLst>
                                </p:cTn>
                              </p:par>
                            </p:childTnLst>
                          </p:cTn>
                        </p:par>
                      </p:childTnLst>
                    </p:cTn>
                  </p:par>
                  <p:par>
                    <p:cTn id="233" fill="hold">
                      <p:stCondLst>
                        <p:cond delay="indefinite"/>
                      </p:stCondLst>
                      <p:childTnLst>
                        <p:par>
                          <p:cTn id="234" fill="hold">
                            <p:stCondLst>
                              <p:cond delay="0"/>
                            </p:stCondLst>
                            <p:childTnLst>
                              <p:par>
                                <p:cTn id="235" presetID="9" presetClass="entr" presetSubtype="0" fill="hold" grpId="0" nodeType="clickEffect">
                                  <p:stCondLst>
                                    <p:cond delay="0"/>
                                  </p:stCondLst>
                                  <p:childTnLst>
                                    <p:set>
                                      <p:cBhvr>
                                        <p:cTn id="236" dur="1" fill="hold">
                                          <p:stCondLst>
                                            <p:cond delay="0"/>
                                          </p:stCondLst>
                                        </p:cTn>
                                        <p:tgtEl>
                                          <p:spTgt spid="5">
                                            <p:txEl>
                                              <p:pRg st="2" end="2"/>
                                            </p:txEl>
                                          </p:spTgt>
                                        </p:tgtEl>
                                        <p:attrNameLst>
                                          <p:attrName>style.visibility</p:attrName>
                                        </p:attrNameLst>
                                      </p:cBhvr>
                                      <p:to>
                                        <p:strVal val="visible"/>
                                      </p:to>
                                    </p:set>
                                    <p:animEffect transition="in" filter="dissolve">
                                      <p:cBhvr>
                                        <p:cTn id="237" dur="500"/>
                                        <p:tgtEl>
                                          <p:spTgt spid="5">
                                            <p:txEl>
                                              <p:pRg st="2" end="2"/>
                                            </p:txEl>
                                          </p:spTgt>
                                        </p:tgtEl>
                                      </p:cBhvr>
                                    </p:animEffect>
                                  </p:childTnLst>
                                </p:cTn>
                              </p:par>
                            </p:childTnLst>
                          </p:cTn>
                        </p:par>
                      </p:childTnLst>
                    </p:cTn>
                  </p:par>
                  <p:par>
                    <p:cTn id="238" fill="hold">
                      <p:stCondLst>
                        <p:cond delay="indefinite"/>
                      </p:stCondLst>
                      <p:childTnLst>
                        <p:par>
                          <p:cTn id="239" fill="hold">
                            <p:stCondLst>
                              <p:cond delay="0"/>
                            </p:stCondLst>
                            <p:childTnLst>
                              <p:par>
                                <p:cTn id="240" presetID="9" presetClass="entr" presetSubtype="0" fill="hold" grpId="0" nodeType="clickEffect">
                                  <p:stCondLst>
                                    <p:cond delay="0"/>
                                  </p:stCondLst>
                                  <p:childTnLst>
                                    <p:set>
                                      <p:cBhvr>
                                        <p:cTn id="241" dur="1" fill="hold">
                                          <p:stCondLst>
                                            <p:cond delay="0"/>
                                          </p:stCondLst>
                                        </p:cTn>
                                        <p:tgtEl>
                                          <p:spTgt spid="5">
                                            <p:txEl>
                                              <p:pRg st="3" end="3"/>
                                            </p:txEl>
                                          </p:spTgt>
                                        </p:tgtEl>
                                        <p:attrNameLst>
                                          <p:attrName>style.visibility</p:attrName>
                                        </p:attrNameLst>
                                      </p:cBhvr>
                                      <p:to>
                                        <p:strVal val="visible"/>
                                      </p:to>
                                    </p:set>
                                    <p:animEffect transition="in" filter="dissolve">
                                      <p:cBhvr>
                                        <p:cTn id="242" dur="500"/>
                                        <p:tgtEl>
                                          <p:spTgt spid="5">
                                            <p:txEl>
                                              <p:pRg st="3" end="3"/>
                                            </p:txEl>
                                          </p:spTgt>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grpId="0" nodeType="clickEffect">
                                  <p:stCondLst>
                                    <p:cond delay="0"/>
                                  </p:stCondLst>
                                  <p:childTnLst>
                                    <p:set>
                                      <p:cBhvr>
                                        <p:cTn id="246" dur="1" fill="hold">
                                          <p:stCondLst>
                                            <p:cond delay="0"/>
                                          </p:stCondLst>
                                        </p:cTn>
                                        <p:tgtEl>
                                          <p:spTgt spid="5">
                                            <p:txEl>
                                              <p:pRg st="4" end="4"/>
                                            </p:txEl>
                                          </p:spTgt>
                                        </p:tgtEl>
                                        <p:attrNameLst>
                                          <p:attrName>style.visibility</p:attrName>
                                        </p:attrNameLst>
                                      </p:cBhvr>
                                      <p:to>
                                        <p:strVal val="visible"/>
                                      </p:to>
                                    </p:set>
                                    <p:animEffect transition="in" filter="dissolve">
                                      <p:cBhvr>
                                        <p:cTn id="247" dur="500"/>
                                        <p:tgtEl>
                                          <p:spTgt spid="5">
                                            <p:txEl>
                                              <p:pRg st="4" end="4"/>
                                            </p:txEl>
                                          </p:spTgt>
                                        </p:tgtEl>
                                      </p:cBhvr>
                                    </p:animEffect>
                                  </p:childTnLst>
                                </p:cTn>
                              </p:par>
                            </p:childTnLst>
                          </p:cTn>
                        </p:par>
                      </p:childTnLst>
                    </p:cTn>
                  </p:par>
                  <p:par>
                    <p:cTn id="248" fill="hold">
                      <p:stCondLst>
                        <p:cond delay="indefinite"/>
                      </p:stCondLst>
                      <p:childTnLst>
                        <p:par>
                          <p:cTn id="249" fill="hold">
                            <p:stCondLst>
                              <p:cond delay="0"/>
                            </p:stCondLst>
                            <p:childTnLst>
                              <p:par>
                                <p:cTn id="250" presetID="9" presetClass="entr" presetSubtype="0" fill="hold" grpId="0" nodeType="clickEffect">
                                  <p:stCondLst>
                                    <p:cond delay="0"/>
                                  </p:stCondLst>
                                  <p:childTnLst>
                                    <p:set>
                                      <p:cBhvr>
                                        <p:cTn id="251" dur="1" fill="hold">
                                          <p:stCondLst>
                                            <p:cond delay="0"/>
                                          </p:stCondLst>
                                        </p:cTn>
                                        <p:tgtEl>
                                          <p:spTgt spid="5">
                                            <p:txEl>
                                              <p:pRg st="5" end="5"/>
                                            </p:txEl>
                                          </p:spTgt>
                                        </p:tgtEl>
                                        <p:attrNameLst>
                                          <p:attrName>style.visibility</p:attrName>
                                        </p:attrNameLst>
                                      </p:cBhvr>
                                      <p:to>
                                        <p:strVal val="visible"/>
                                      </p:to>
                                    </p:set>
                                    <p:animEffect transition="in" filter="dissolve">
                                      <p:cBhvr>
                                        <p:cTn id="252" dur="500"/>
                                        <p:tgtEl>
                                          <p:spTgt spid="5">
                                            <p:txEl>
                                              <p:pRg st="5" end="5"/>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5">
                                            <p:txEl>
                                              <p:pRg st="6" end="6"/>
                                            </p:txEl>
                                          </p:spTgt>
                                        </p:tgtEl>
                                        <p:attrNameLst>
                                          <p:attrName>style.visibility</p:attrName>
                                        </p:attrNameLst>
                                      </p:cBhvr>
                                      <p:to>
                                        <p:strVal val="visible"/>
                                      </p:to>
                                    </p:set>
                                    <p:animEffect transition="in" filter="dissolve">
                                      <p:cBhvr>
                                        <p:cTn id="257" dur="500"/>
                                        <p:tgtEl>
                                          <p:spTgt spid="5">
                                            <p:txEl>
                                              <p:pRg st="6" end="6"/>
                                            </p:txEl>
                                          </p:spTgt>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grpId="0" nodeType="clickEffect">
                                  <p:stCondLst>
                                    <p:cond delay="0"/>
                                  </p:stCondLst>
                                  <p:childTnLst>
                                    <p:set>
                                      <p:cBhvr>
                                        <p:cTn id="261" dur="1" fill="hold">
                                          <p:stCondLst>
                                            <p:cond delay="0"/>
                                          </p:stCondLst>
                                        </p:cTn>
                                        <p:tgtEl>
                                          <p:spTgt spid="5">
                                            <p:txEl>
                                              <p:pRg st="7" end="7"/>
                                            </p:txEl>
                                          </p:spTgt>
                                        </p:tgtEl>
                                        <p:attrNameLst>
                                          <p:attrName>style.visibility</p:attrName>
                                        </p:attrNameLst>
                                      </p:cBhvr>
                                      <p:to>
                                        <p:strVal val="visible"/>
                                      </p:to>
                                    </p:set>
                                    <p:animEffect transition="in" filter="dissolve">
                                      <p:cBhvr>
                                        <p:cTn id="262" dur="500"/>
                                        <p:tgtEl>
                                          <p:spTgt spid="5">
                                            <p:txEl>
                                              <p:pRg st="7" end="7"/>
                                            </p:txEl>
                                          </p:spTgt>
                                        </p:tgtEl>
                                      </p:cBhvr>
                                    </p:animEffect>
                                  </p:childTnLst>
                                </p:cTn>
                              </p:par>
                            </p:childTnLst>
                          </p:cTn>
                        </p:par>
                      </p:childTnLst>
                    </p:cTn>
                  </p:par>
                  <p:par>
                    <p:cTn id="263" fill="hold">
                      <p:stCondLst>
                        <p:cond delay="indefinite"/>
                      </p:stCondLst>
                      <p:childTnLst>
                        <p:par>
                          <p:cTn id="264" fill="hold">
                            <p:stCondLst>
                              <p:cond delay="0"/>
                            </p:stCondLst>
                            <p:childTnLst>
                              <p:par>
                                <p:cTn id="265" presetID="9" presetClass="entr" presetSubtype="0" fill="hold" grpId="0" nodeType="clickEffect">
                                  <p:stCondLst>
                                    <p:cond delay="0"/>
                                  </p:stCondLst>
                                  <p:childTnLst>
                                    <p:set>
                                      <p:cBhvr>
                                        <p:cTn id="266" dur="1" fill="hold">
                                          <p:stCondLst>
                                            <p:cond delay="0"/>
                                          </p:stCondLst>
                                        </p:cTn>
                                        <p:tgtEl>
                                          <p:spTgt spid="5">
                                            <p:txEl>
                                              <p:pRg st="8" end="8"/>
                                            </p:txEl>
                                          </p:spTgt>
                                        </p:tgtEl>
                                        <p:attrNameLst>
                                          <p:attrName>style.visibility</p:attrName>
                                        </p:attrNameLst>
                                      </p:cBhvr>
                                      <p:to>
                                        <p:strVal val="visible"/>
                                      </p:to>
                                    </p:set>
                                    <p:animEffect transition="in" filter="dissolve">
                                      <p:cBhvr>
                                        <p:cTn id="267" dur="500"/>
                                        <p:tgtEl>
                                          <p:spTgt spid="5">
                                            <p:txEl>
                                              <p:pRg st="8" end="8"/>
                                            </p:txEl>
                                          </p:spTgt>
                                        </p:tgtEl>
                                      </p:cBhvr>
                                    </p:animEffec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grpId="0" nodeType="clickEffect">
                                  <p:stCondLst>
                                    <p:cond delay="0"/>
                                  </p:stCondLst>
                                  <p:childTnLst>
                                    <p:set>
                                      <p:cBhvr>
                                        <p:cTn id="271" dur="1" fill="hold">
                                          <p:stCondLst>
                                            <p:cond delay="0"/>
                                          </p:stCondLst>
                                        </p:cTn>
                                        <p:tgtEl>
                                          <p:spTgt spid="5">
                                            <p:txEl>
                                              <p:pRg st="9" end="9"/>
                                            </p:txEl>
                                          </p:spTgt>
                                        </p:tgtEl>
                                        <p:attrNameLst>
                                          <p:attrName>style.visibility</p:attrName>
                                        </p:attrNameLst>
                                      </p:cBhvr>
                                      <p:to>
                                        <p:strVal val="visible"/>
                                      </p:to>
                                    </p:set>
                                    <p:animEffect transition="in" filter="dissolve">
                                      <p:cBhvr>
                                        <p:cTn id="272" dur="500"/>
                                        <p:tgtEl>
                                          <p:spTgt spid="5">
                                            <p:txEl>
                                              <p:pRg st="9" end="9"/>
                                            </p:txEl>
                                          </p:spTgt>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grpId="0" nodeType="clickEffect">
                                  <p:stCondLst>
                                    <p:cond delay="0"/>
                                  </p:stCondLst>
                                  <p:childTnLst>
                                    <p:set>
                                      <p:cBhvr>
                                        <p:cTn id="276" dur="1" fill="hold">
                                          <p:stCondLst>
                                            <p:cond delay="0"/>
                                          </p:stCondLst>
                                        </p:cTn>
                                        <p:tgtEl>
                                          <p:spTgt spid="5">
                                            <p:txEl>
                                              <p:pRg st="10" end="10"/>
                                            </p:txEl>
                                          </p:spTgt>
                                        </p:tgtEl>
                                        <p:attrNameLst>
                                          <p:attrName>style.visibility</p:attrName>
                                        </p:attrNameLst>
                                      </p:cBhvr>
                                      <p:to>
                                        <p:strVal val="visible"/>
                                      </p:to>
                                    </p:set>
                                    <p:animEffect transition="in" filter="dissolve">
                                      <p:cBhvr>
                                        <p:cTn id="277" dur="500"/>
                                        <p:tgtEl>
                                          <p:spTgt spid="5">
                                            <p:txEl>
                                              <p:pRg st="10" end="10"/>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grpId="0" nodeType="clickEffect">
                                  <p:stCondLst>
                                    <p:cond delay="0"/>
                                  </p:stCondLst>
                                  <p:childTnLst>
                                    <p:set>
                                      <p:cBhvr>
                                        <p:cTn id="281" dur="1" fill="hold">
                                          <p:stCondLst>
                                            <p:cond delay="0"/>
                                          </p:stCondLst>
                                        </p:cTn>
                                        <p:tgtEl>
                                          <p:spTgt spid="5">
                                            <p:txEl>
                                              <p:pRg st="11" end="11"/>
                                            </p:txEl>
                                          </p:spTgt>
                                        </p:tgtEl>
                                        <p:attrNameLst>
                                          <p:attrName>style.visibility</p:attrName>
                                        </p:attrNameLst>
                                      </p:cBhvr>
                                      <p:to>
                                        <p:strVal val="visible"/>
                                      </p:to>
                                    </p:set>
                                    <p:animEffect transition="in" filter="dissolve">
                                      <p:cBhvr>
                                        <p:cTn id="282" dur="500"/>
                                        <p:tgtEl>
                                          <p:spTgt spid="5">
                                            <p:txEl>
                                              <p:pRg st="11" end="11"/>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grpId="0" nodeType="clickEffect">
                                  <p:stCondLst>
                                    <p:cond delay="0"/>
                                  </p:stCondLst>
                                  <p:childTnLst>
                                    <p:set>
                                      <p:cBhvr>
                                        <p:cTn id="286" dur="1" fill="hold">
                                          <p:stCondLst>
                                            <p:cond delay="0"/>
                                          </p:stCondLst>
                                        </p:cTn>
                                        <p:tgtEl>
                                          <p:spTgt spid="5">
                                            <p:txEl>
                                              <p:pRg st="12" end="12"/>
                                            </p:txEl>
                                          </p:spTgt>
                                        </p:tgtEl>
                                        <p:attrNameLst>
                                          <p:attrName>style.visibility</p:attrName>
                                        </p:attrNameLst>
                                      </p:cBhvr>
                                      <p:to>
                                        <p:strVal val="visible"/>
                                      </p:to>
                                    </p:set>
                                    <p:animEffect transition="in" filter="dissolve">
                                      <p:cBhvr>
                                        <p:cTn id="287" dur="500"/>
                                        <p:tgtEl>
                                          <p:spTgt spid="5">
                                            <p:txEl>
                                              <p:pRg st="12" end="12"/>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5">
                                            <p:txEl>
                                              <p:pRg st="13" end="13"/>
                                            </p:txEl>
                                          </p:spTgt>
                                        </p:tgtEl>
                                        <p:attrNameLst>
                                          <p:attrName>style.visibility</p:attrName>
                                        </p:attrNameLst>
                                      </p:cBhvr>
                                      <p:to>
                                        <p:strVal val="visible"/>
                                      </p:to>
                                    </p:set>
                                    <p:animEffect transition="in" filter="dissolve">
                                      <p:cBhvr>
                                        <p:cTn id="292" dur="500"/>
                                        <p:tgtEl>
                                          <p:spTgt spid="5">
                                            <p:txEl>
                                              <p:pRg st="13" end="1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grpId="0" nodeType="clickEffect">
                                  <p:stCondLst>
                                    <p:cond delay="0"/>
                                  </p:stCondLst>
                                  <p:childTnLst>
                                    <p:set>
                                      <p:cBhvr>
                                        <p:cTn id="296" dur="1" fill="hold">
                                          <p:stCondLst>
                                            <p:cond delay="0"/>
                                          </p:stCondLst>
                                        </p:cTn>
                                        <p:tgtEl>
                                          <p:spTgt spid="5">
                                            <p:txEl>
                                              <p:pRg st="14" end="14"/>
                                            </p:txEl>
                                          </p:spTgt>
                                        </p:tgtEl>
                                        <p:attrNameLst>
                                          <p:attrName>style.visibility</p:attrName>
                                        </p:attrNameLst>
                                      </p:cBhvr>
                                      <p:to>
                                        <p:strVal val="visible"/>
                                      </p:to>
                                    </p:set>
                                    <p:animEffect transition="in" filter="dissolve">
                                      <p:cBhvr>
                                        <p:cTn id="297" dur="500"/>
                                        <p:tgtEl>
                                          <p:spTgt spid="5">
                                            <p:txEl>
                                              <p:pRg st="14" end="14"/>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grpId="0" nodeType="clickEffect">
                                  <p:stCondLst>
                                    <p:cond delay="0"/>
                                  </p:stCondLst>
                                  <p:childTnLst>
                                    <p:set>
                                      <p:cBhvr>
                                        <p:cTn id="301" dur="1" fill="hold">
                                          <p:stCondLst>
                                            <p:cond delay="0"/>
                                          </p:stCondLst>
                                        </p:cTn>
                                        <p:tgtEl>
                                          <p:spTgt spid="5">
                                            <p:txEl>
                                              <p:pRg st="15" end="15"/>
                                            </p:txEl>
                                          </p:spTgt>
                                        </p:tgtEl>
                                        <p:attrNameLst>
                                          <p:attrName>style.visibility</p:attrName>
                                        </p:attrNameLst>
                                      </p:cBhvr>
                                      <p:to>
                                        <p:strVal val="visible"/>
                                      </p:to>
                                    </p:set>
                                    <p:animEffect transition="in" filter="dissolve">
                                      <p:cBhvr>
                                        <p:cTn id="302" dur="500"/>
                                        <p:tgtEl>
                                          <p:spTgt spid="5">
                                            <p:txEl>
                                              <p:pRg st="15" end="15"/>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grpId="0" nodeType="clickEffect">
                                  <p:stCondLst>
                                    <p:cond delay="0"/>
                                  </p:stCondLst>
                                  <p:childTnLst>
                                    <p:set>
                                      <p:cBhvr>
                                        <p:cTn id="306" dur="1" fill="hold">
                                          <p:stCondLst>
                                            <p:cond delay="0"/>
                                          </p:stCondLst>
                                        </p:cTn>
                                        <p:tgtEl>
                                          <p:spTgt spid="5">
                                            <p:txEl>
                                              <p:pRg st="16" end="16"/>
                                            </p:txEl>
                                          </p:spTgt>
                                        </p:tgtEl>
                                        <p:attrNameLst>
                                          <p:attrName>style.visibility</p:attrName>
                                        </p:attrNameLst>
                                      </p:cBhvr>
                                      <p:to>
                                        <p:strVal val="visible"/>
                                      </p:to>
                                    </p:set>
                                    <p:animEffect transition="in" filter="dissolve">
                                      <p:cBhvr>
                                        <p:cTn id="307" dur="500"/>
                                        <p:tgtEl>
                                          <p:spTgt spid="5">
                                            <p:txEl>
                                              <p:pRg st="16" end="16"/>
                                            </p:txEl>
                                          </p:spTgt>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grpId="0" nodeType="clickEffect">
                                  <p:stCondLst>
                                    <p:cond delay="0"/>
                                  </p:stCondLst>
                                  <p:childTnLst>
                                    <p:set>
                                      <p:cBhvr>
                                        <p:cTn id="311" dur="1" fill="hold">
                                          <p:stCondLst>
                                            <p:cond delay="0"/>
                                          </p:stCondLst>
                                        </p:cTn>
                                        <p:tgtEl>
                                          <p:spTgt spid="5">
                                            <p:txEl>
                                              <p:pRg st="17" end="17"/>
                                            </p:txEl>
                                          </p:spTgt>
                                        </p:tgtEl>
                                        <p:attrNameLst>
                                          <p:attrName>style.visibility</p:attrName>
                                        </p:attrNameLst>
                                      </p:cBhvr>
                                      <p:to>
                                        <p:strVal val="visible"/>
                                      </p:to>
                                    </p:set>
                                    <p:animEffect transition="in" filter="dissolve">
                                      <p:cBhvr>
                                        <p:cTn id="312" dur="500"/>
                                        <p:tgtEl>
                                          <p:spTgt spid="5">
                                            <p:txEl>
                                              <p:pRg st="17" end="17"/>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grpId="0" nodeType="clickEffect">
                                  <p:stCondLst>
                                    <p:cond delay="0"/>
                                  </p:stCondLst>
                                  <p:childTnLst>
                                    <p:set>
                                      <p:cBhvr>
                                        <p:cTn id="316" dur="1" fill="hold">
                                          <p:stCondLst>
                                            <p:cond delay="0"/>
                                          </p:stCondLst>
                                        </p:cTn>
                                        <p:tgtEl>
                                          <p:spTgt spid="5">
                                            <p:txEl>
                                              <p:pRg st="18" end="18"/>
                                            </p:txEl>
                                          </p:spTgt>
                                        </p:tgtEl>
                                        <p:attrNameLst>
                                          <p:attrName>style.visibility</p:attrName>
                                        </p:attrNameLst>
                                      </p:cBhvr>
                                      <p:to>
                                        <p:strVal val="visible"/>
                                      </p:to>
                                    </p:set>
                                    <p:animEffect transition="in" filter="dissolve">
                                      <p:cBhvr>
                                        <p:cTn id="317" dur="500"/>
                                        <p:tgtEl>
                                          <p:spTgt spid="5">
                                            <p:txEl>
                                              <p:pRg st="18" end="18"/>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grpId="0" nodeType="clickEffect">
                                  <p:stCondLst>
                                    <p:cond delay="0"/>
                                  </p:stCondLst>
                                  <p:childTnLst>
                                    <p:set>
                                      <p:cBhvr>
                                        <p:cTn id="321" dur="1" fill="hold">
                                          <p:stCondLst>
                                            <p:cond delay="0"/>
                                          </p:stCondLst>
                                        </p:cTn>
                                        <p:tgtEl>
                                          <p:spTgt spid="5">
                                            <p:txEl>
                                              <p:pRg st="19" end="19"/>
                                            </p:txEl>
                                          </p:spTgt>
                                        </p:tgtEl>
                                        <p:attrNameLst>
                                          <p:attrName>style.visibility</p:attrName>
                                        </p:attrNameLst>
                                      </p:cBhvr>
                                      <p:to>
                                        <p:strVal val="visible"/>
                                      </p:to>
                                    </p:set>
                                    <p:animEffect transition="in" filter="dissolve">
                                      <p:cBhvr>
                                        <p:cTn id="322" dur="500"/>
                                        <p:tgtEl>
                                          <p:spTgt spid="5">
                                            <p:txEl>
                                              <p:pRg st="19" end="19"/>
                                            </p:txEl>
                                          </p:spTgt>
                                        </p:tgtEl>
                                      </p:cBhvr>
                                    </p:animEffec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grpId="0" nodeType="clickEffect">
                                  <p:stCondLst>
                                    <p:cond delay="0"/>
                                  </p:stCondLst>
                                  <p:childTnLst>
                                    <p:set>
                                      <p:cBhvr>
                                        <p:cTn id="326" dur="1" fill="hold">
                                          <p:stCondLst>
                                            <p:cond delay="0"/>
                                          </p:stCondLst>
                                        </p:cTn>
                                        <p:tgtEl>
                                          <p:spTgt spid="5">
                                            <p:txEl>
                                              <p:pRg st="20" end="20"/>
                                            </p:txEl>
                                          </p:spTgt>
                                        </p:tgtEl>
                                        <p:attrNameLst>
                                          <p:attrName>style.visibility</p:attrName>
                                        </p:attrNameLst>
                                      </p:cBhvr>
                                      <p:to>
                                        <p:strVal val="visible"/>
                                      </p:to>
                                    </p:set>
                                    <p:animEffect transition="in" filter="dissolve">
                                      <p:cBhvr>
                                        <p:cTn id="327" dur="500"/>
                                        <p:tgtEl>
                                          <p:spTgt spid="5">
                                            <p:txEl>
                                              <p:pRg st="20" end="20"/>
                                            </p:txEl>
                                          </p:spTgt>
                                        </p:tgtEl>
                                      </p:cBhvr>
                                    </p:animEffec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grpId="0" nodeType="clickEffect">
                                  <p:stCondLst>
                                    <p:cond delay="0"/>
                                  </p:stCondLst>
                                  <p:childTnLst>
                                    <p:set>
                                      <p:cBhvr>
                                        <p:cTn id="331" dur="1" fill="hold">
                                          <p:stCondLst>
                                            <p:cond delay="0"/>
                                          </p:stCondLst>
                                        </p:cTn>
                                        <p:tgtEl>
                                          <p:spTgt spid="5">
                                            <p:txEl>
                                              <p:pRg st="21" end="21"/>
                                            </p:txEl>
                                          </p:spTgt>
                                        </p:tgtEl>
                                        <p:attrNameLst>
                                          <p:attrName>style.visibility</p:attrName>
                                        </p:attrNameLst>
                                      </p:cBhvr>
                                      <p:to>
                                        <p:strVal val="visible"/>
                                      </p:to>
                                    </p:set>
                                    <p:animEffect transition="in" filter="dissolve">
                                      <p:cBhvr>
                                        <p:cTn id="332" dur="500"/>
                                        <p:tgtEl>
                                          <p:spTgt spid="5">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Заголовок 1"/>
          <p:cNvSpPr>
            <a:spLocks noGrp="1" noChangeArrowheads="1"/>
          </p:cNvSpPr>
          <p:nvPr>
            <p:ph type="title"/>
          </p:nvPr>
        </p:nvSpPr>
        <p:spPr>
          <a:xfrm>
            <a:off x="311150" y="301625"/>
            <a:ext cx="8375650" cy="471488"/>
          </a:xfrm>
        </p:spPr>
        <p:txBody>
          <a:bodyPr/>
          <a:lstStyle/>
          <a:p>
            <a:r>
              <a:rPr lang="en-US" altLang="ru-RU" b="1" dirty="0">
                <a:latin typeface="Consolas" panose="020B0609020204030204" pitchFamily="49" charset="0"/>
              </a:rPr>
              <a:t>S</a:t>
            </a:r>
            <a:r>
              <a:rPr lang="az-Latn-AZ" altLang="ru-RU" b="1" dirty="0">
                <a:latin typeface="Consolas" panose="020B0609020204030204" pitchFamily="49" charset="0"/>
              </a:rPr>
              <a:t>ürətli çeşidləmə</a:t>
            </a:r>
            <a:endParaRPr lang="ru-RU" altLang="ru-RU" b="1" dirty="0"/>
          </a:p>
        </p:txBody>
      </p:sp>
      <p:sp>
        <p:nvSpPr>
          <p:cNvPr id="69634" name="Прямоугольник 7"/>
          <p:cNvSpPr>
            <a:spLocks noChangeArrowheads="1"/>
          </p:cNvSpPr>
          <p:nvPr/>
        </p:nvSpPr>
        <p:spPr bwMode="auto">
          <a:xfrm>
            <a:off x="382588" y="803275"/>
            <a:ext cx="3243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dirty="0">
                <a:solidFill>
                  <a:srgbClr val="333399"/>
                </a:solidFill>
                <a:latin typeface="Consolas" panose="020B0609020204030204" pitchFamily="49" charset="0"/>
              </a:rPr>
              <a:t>Python üslubunda</a:t>
            </a:r>
            <a:r>
              <a:rPr lang="ru-RU" altLang="ru-RU" sz="2400" dirty="0">
                <a:solidFill>
                  <a:srgbClr val="000000"/>
                </a:solidFill>
                <a:latin typeface="Consolas" panose="020B0609020204030204" pitchFamily="49" charset="0"/>
              </a:rPr>
              <a:t>:</a:t>
            </a:r>
            <a:r>
              <a:rPr lang="ru-RU" altLang="ru-RU" sz="2400" dirty="0">
                <a:solidFill>
                  <a:srgbClr val="333399"/>
                </a:solidFill>
                <a:latin typeface="Consolas" panose="020B0609020204030204" pitchFamily="49" charset="0"/>
              </a:rPr>
              <a:t> </a:t>
            </a:r>
          </a:p>
        </p:txBody>
      </p:sp>
      <p:sp>
        <p:nvSpPr>
          <p:cNvPr id="14" name="Rectangle 1">
            <a:extLst>
              <a:ext uri="{FF2B5EF4-FFF2-40B4-BE49-F238E27FC236}">
                <a16:creationId xmlns:a16="http://schemas.microsoft.com/office/drawing/2014/main" id="{C2835D0C-1490-C943-9099-8A754103DDC7}"/>
              </a:ext>
            </a:extLst>
          </p:cNvPr>
          <p:cNvSpPr>
            <a:spLocks noChangeArrowheads="1"/>
          </p:cNvSpPr>
          <p:nvPr/>
        </p:nvSpPr>
        <p:spPr bwMode="auto">
          <a:xfrm>
            <a:off x="604838" y="1281113"/>
            <a:ext cx="8196262" cy="3586162"/>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ts val="600"/>
              </a:spcBef>
              <a:buFontTx/>
              <a:buNone/>
              <a:defRPr/>
            </a:pPr>
            <a:r>
              <a:rPr lang="en-US" sz="2400" b="1" dirty="0">
                <a:solidFill>
                  <a:srgbClr val="0000FF"/>
                </a:solidFill>
                <a:latin typeface="Consolas" panose="020B0609020204030204" pitchFamily="49" charset="0"/>
                <a:cs typeface="Times New Roman" panose="02020603050405020304" pitchFamily="18" charset="0"/>
              </a:rPr>
              <a:t>from </a:t>
            </a:r>
            <a:r>
              <a:rPr lang="en-US" sz="2400" b="1" dirty="0">
                <a:solidFill>
                  <a:schemeClr val="tx1"/>
                </a:solidFill>
                <a:latin typeface="Consolas" panose="020B0609020204030204" pitchFamily="49" charset="0"/>
                <a:cs typeface="Times New Roman" panose="02020603050405020304" pitchFamily="18" charset="0"/>
              </a:rPr>
              <a:t>random</a:t>
            </a:r>
            <a:r>
              <a:rPr lang="en-US" sz="2400" b="1" dirty="0">
                <a:solidFill>
                  <a:srgbClr val="0000FF"/>
                </a:solidFill>
                <a:latin typeface="Consolas" panose="020B0609020204030204" pitchFamily="49" charset="0"/>
                <a:cs typeface="Times New Roman" panose="02020603050405020304" pitchFamily="18" charset="0"/>
              </a:rPr>
              <a:t> import </a:t>
            </a:r>
            <a:r>
              <a:rPr lang="en-US" sz="2400" b="1" dirty="0">
                <a:solidFill>
                  <a:schemeClr val="tx1"/>
                </a:solidFill>
                <a:latin typeface="Consolas" panose="020B0609020204030204" pitchFamily="49" charset="0"/>
                <a:cs typeface="Times New Roman" panose="02020603050405020304" pitchFamily="18" charset="0"/>
              </a:rPr>
              <a:t>choice</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2400" b="1" dirty="0" err="1">
                <a:solidFill>
                  <a:srgbClr val="0000FF"/>
                </a:solidFill>
                <a:latin typeface="Consolas" panose="020B0609020204030204" pitchFamily="49" charset="0"/>
                <a:cs typeface="Times New Roman" panose="02020603050405020304" pitchFamily="18" charset="0"/>
              </a:rPr>
              <a:t>def</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qSort</a:t>
            </a:r>
            <a:r>
              <a:rPr lang="en-US" sz="2400" b="1" dirty="0">
                <a:solidFill>
                  <a:schemeClr val="tx1"/>
                </a:solidFill>
                <a:latin typeface="Consolas" panose="020B0609020204030204" pitchFamily="49" charset="0"/>
                <a:ea typeface="Times New Roman" panose="02020603050405020304" pitchFamily="18" charset="0"/>
                <a:cs typeface="Calibri" panose="020F0502020204030204" pitchFamily="34" charset="0"/>
              </a:rPr>
              <a:t> </a:t>
            </a:r>
            <a:r>
              <a:rPr lang="en-US" sz="2400" b="1" dirty="0">
                <a:solidFill>
                  <a:schemeClr val="tx1"/>
                </a:solidFill>
                <a:latin typeface="Consolas" panose="020B0609020204030204" pitchFamily="49" charset="0"/>
                <a:cs typeface="Times New Roman" panose="02020603050405020304" pitchFamily="18" charset="0"/>
              </a:rPr>
              <a:t>( A ):</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 if </a:t>
            </a:r>
            <a:r>
              <a:rPr lang="en-US" sz="2400" b="1" dirty="0" err="1">
                <a:solidFill>
                  <a:schemeClr val="tx1"/>
                </a:solidFill>
                <a:latin typeface="Consolas" panose="020B0609020204030204" pitchFamily="49" charset="0"/>
                <a:cs typeface="Times New Roman" panose="02020603050405020304" pitchFamily="18" charset="0"/>
              </a:rPr>
              <a:t>len</a:t>
            </a:r>
            <a:r>
              <a:rPr lang="en-US" sz="2400" b="1" dirty="0">
                <a:solidFill>
                  <a:schemeClr val="tx1"/>
                </a:solidFill>
                <a:latin typeface="Consolas" panose="020B0609020204030204" pitchFamily="49" charset="0"/>
                <a:cs typeface="Times New Roman" panose="02020603050405020304" pitchFamily="18" charset="0"/>
              </a:rPr>
              <a:t>(A) &lt;= 1: </a:t>
            </a:r>
            <a:r>
              <a:rPr lang="en-US" sz="2400" b="1" dirty="0">
                <a:solidFill>
                  <a:srgbClr val="0000FF"/>
                </a:solidFill>
                <a:latin typeface="Consolas" panose="020B0609020204030204" pitchFamily="49" charset="0"/>
                <a:cs typeface="Times New Roman" panose="02020603050405020304" pitchFamily="18" charset="0"/>
              </a:rPr>
              <a:t>return</a:t>
            </a:r>
            <a:r>
              <a:rPr lang="en-US" sz="2400" b="1" dirty="0">
                <a:solidFill>
                  <a:schemeClr val="tx1"/>
                </a:solidFill>
                <a:latin typeface="Consolas" panose="020B0609020204030204" pitchFamily="49" charset="0"/>
                <a:cs typeface="Times New Roman" panose="02020603050405020304" pitchFamily="18" charset="0"/>
              </a:rPr>
              <a:t> A		</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2400" b="1" dirty="0">
                <a:solidFill>
                  <a:schemeClr val="tx1"/>
                </a:solidFill>
                <a:latin typeface="Consolas" panose="020B0609020204030204" pitchFamily="49" charset="0"/>
                <a:cs typeface="Times New Roman" panose="02020603050405020304" pitchFamily="18" charset="0"/>
              </a:rPr>
              <a:t>  X = </a:t>
            </a:r>
            <a:r>
              <a:rPr lang="en-US" sz="2400" b="1" dirty="0" err="1">
                <a:solidFill>
                  <a:schemeClr val="tx1"/>
                </a:solidFill>
                <a:latin typeface="Consolas" panose="020B0609020204030204" pitchFamily="49" charset="0"/>
                <a:cs typeface="Times New Roman" panose="02020603050405020304" pitchFamily="18" charset="0"/>
              </a:rPr>
              <a:t>random.</a:t>
            </a:r>
            <a:r>
              <a:rPr lang="en-US" sz="2400" b="1" dirty="0" err="1">
                <a:solidFill>
                  <a:srgbClr val="0070C0"/>
                </a:solidFill>
                <a:latin typeface="Consolas" panose="020B0609020204030204" pitchFamily="49" charset="0"/>
                <a:cs typeface="Times New Roman" panose="02020603050405020304" pitchFamily="18" charset="0"/>
              </a:rPr>
              <a:t>choice</a:t>
            </a:r>
            <a:r>
              <a:rPr lang="en-US" sz="2400" b="1" dirty="0">
                <a:solidFill>
                  <a:schemeClr val="tx1"/>
                </a:solidFill>
                <a:latin typeface="Consolas" panose="020B0609020204030204" pitchFamily="49" charset="0"/>
                <a:cs typeface="Times New Roman" panose="02020603050405020304" pitchFamily="18" charset="0"/>
              </a:rPr>
              <a:t>(A)  			</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2400" b="1" dirty="0">
                <a:solidFill>
                  <a:schemeClr val="tx1"/>
                </a:solidFill>
                <a:latin typeface="Consolas" panose="020B0609020204030204" pitchFamily="49" charset="0"/>
                <a:cs typeface="Times New Roman" panose="02020603050405020304" pitchFamily="18" charset="0"/>
              </a:rPr>
              <a:t>  B1 = [ b </a:t>
            </a:r>
            <a:r>
              <a:rPr lang="en-US" sz="2400" b="1" dirty="0">
                <a:solidFill>
                  <a:srgbClr val="0000FF"/>
                </a:solidFill>
                <a:latin typeface="Consolas" panose="020B0609020204030204" pitchFamily="49" charset="0"/>
                <a:cs typeface="Times New Roman" panose="02020603050405020304" pitchFamily="18" charset="0"/>
              </a:rPr>
              <a:t>for</a:t>
            </a:r>
            <a:r>
              <a:rPr lang="en-US" sz="2400" b="1" dirty="0">
                <a:solidFill>
                  <a:schemeClr val="tx1"/>
                </a:solidFill>
                <a:latin typeface="Consolas" panose="020B0609020204030204" pitchFamily="49" charset="0"/>
                <a:cs typeface="Times New Roman" panose="02020603050405020304" pitchFamily="18" charset="0"/>
              </a:rPr>
              <a:t> b </a:t>
            </a:r>
            <a:r>
              <a:rPr lang="en-US" sz="2400" b="1" dirty="0">
                <a:solidFill>
                  <a:srgbClr val="0000FF"/>
                </a:solidFill>
                <a:latin typeface="Consolas" panose="020B0609020204030204" pitchFamily="49" charset="0"/>
                <a:cs typeface="Times New Roman" panose="02020603050405020304" pitchFamily="18" charset="0"/>
              </a:rPr>
              <a:t>in</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A</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if</a:t>
            </a:r>
            <a:r>
              <a:rPr lang="en-US" sz="2400" b="1" dirty="0">
                <a:solidFill>
                  <a:schemeClr val="tx1"/>
                </a:solidFill>
                <a:latin typeface="Consolas" panose="020B0609020204030204" pitchFamily="49" charset="0"/>
                <a:cs typeface="Times New Roman" panose="02020603050405020304" pitchFamily="18" charset="0"/>
              </a:rPr>
              <a:t> b &lt; X ]		</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2400" b="1" dirty="0">
                <a:solidFill>
                  <a:schemeClr val="tx1"/>
                </a:solidFill>
                <a:latin typeface="Consolas" panose="020B0609020204030204" pitchFamily="49" charset="0"/>
                <a:cs typeface="Times New Roman" panose="02020603050405020304" pitchFamily="18" charset="0"/>
              </a:rPr>
              <a:t>  BX = [ b </a:t>
            </a:r>
            <a:r>
              <a:rPr lang="en-US" sz="2400" b="1" dirty="0">
                <a:solidFill>
                  <a:srgbClr val="0000FF"/>
                </a:solidFill>
                <a:latin typeface="Consolas" panose="020B0609020204030204" pitchFamily="49" charset="0"/>
                <a:cs typeface="Times New Roman" panose="02020603050405020304" pitchFamily="18" charset="0"/>
              </a:rPr>
              <a:t>for</a:t>
            </a:r>
            <a:r>
              <a:rPr lang="en-US" sz="2400" b="1" dirty="0">
                <a:solidFill>
                  <a:schemeClr val="tx1"/>
                </a:solidFill>
                <a:latin typeface="Consolas" panose="020B0609020204030204" pitchFamily="49" charset="0"/>
                <a:cs typeface="Times New Roman" panose="02020603050405020304" pitchFamily="18" charset="0"/>
              </a:rPr>
              <a:t> b </a:t>
            </a:r>
            <a:r>
              <a:rPr lang="en-US" sz="2400" b="1" dirty="0">
                <a:solidFill>
                  <a:srgbClr val="0000FF"/>
                </a:solidFill>
                <a:latin typeface="Consolas" panose="020B0609020204030204" pitchFamily="49" charset="0"/>
                <a:cs typeface="Times New Roman" panose="02020603050405020304" pitchFamily="18" charset="0"/>
              </a:rPr>
              <a:t>in</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A</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if</a:t>
            </a:r>
            <a:r>
              <a:rPr lang="en-US" sz="2400" b="1" dirty="0">
                <a:solidFill>
                  <a:schemeClr val="tx1"/>
                </a:solidFill>
                <a:latin typeface="Consolas" panose="020B0609020204030204" pitchFamily="49" charset="0"/>
                <a:cs typeface="Times New Roman" panose="02020603050405020304" pitchFamily="18" charset="0"/>
              </a:rPr>
              <a:t> b == X ]	</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2400" b="1" dirty="0">
                <a:solidFill>
                  <a:schemeClr val="tx1"/>
                </a:solidFill>
                <a:latin typeface="Consolas" panose="020B0609020204030204" pitchFamily="49" charset="0"/>
                <a:cs typeface="Times New Roman" panose="02020603050405020304" pitchFamily="18" charset="0"/>
              </a:rPr>
              <a:t>  B2 = [ b </a:t>
            </a:r>
            <a:r>
              <a:rPr lang="en-US" sz="2400" b="1" dirty="0">
                <a:solidFill>
                  <a:srgbClr val="0000FF"/>
                </a:solidFill>
                <a:latin typeface="Consolas" panose="020B0609020204030204" pitchFamily="49" charset="0"/>
                <a:cs typeface="Times New Roman" panose="02020603050405020304" pitchFamily="18" charset="0"/>
              </a:rPr>
              <a:t>for</a:t>
            </a:r>
            <a:r>
              <a:rPr lang="en-US" sz="2400" b="1" dirty="0">
                <a:solidFill>
                  <a:schemeClr val="tx1"/>
                </a:solidFill>
                <a:latin typeface="Consolas" panose="020B0609020204030204" pitchFamily="49" charset="0"/>
                <a:cs typeface="Times New Roman" panose="02020603050405020304" pitchFamily="18" charset="0"/>
              </a:rPr>
              <a:t> b </a:t>
            </a:r>
            <a:r>
              <a:rPr lang="en-US" sz="2400" b="1" dirty="0">
                <a:solidFill>
                  <a:srgbClr val="0000FF"/>
                </a:solidFill>
                <a:latin typeface="Consolas" panose="020B0609020204030204" pitchFamily="49" charset="0"/>
                <a:cs typeface="Times New Roman" panose="02020603050405020304" pitchFamily="18" charset="0"/>
              </a:rPr>
              <a:t>in</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A</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 if</a:t>
            </a:r>
            <a:r>
              <a:rPr lang="en-US" sz="2400" b="1" dirty="0">
                <a:solidFill>
                  <a:schemeClr val="tx1"/>
                </a:solidFill>
                <a:latin typeface="Consolas" panose="020B0609020204030204" pitchFamily="49" charset="0"/>
                <a:cs typeface="Times New Roman" panose="02020603050405020304" pitchFamily="18" charset="0"/>
              </a:rPr>
              <a:t> b &gt; X ]		</a:t>
            </a:r>
            <a:endParaRPr lang="ru-RU" sz="24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2400" b="1" dirty="0">
                <a:solidFill>
                  <a:schemeClr val="tx1"/>
                </a:solidFill>
                <a:latin typeface="Consolas" panose="020B0609020204030204" pitchFamily="49" charset="0"/>
                <a:cs typeface="Times New Roman" panose="02020603050405020304" pitchFamily="18" charset="0"/>
              </a:rPr>
              <a:t>  </a:t>
            </a:r>
            <a:r>
              <a:rPr lang="en-US" sz="2400" b="1" dirty="0">
                <a:solidFill>
                  <a:srgbClr val="0000FF"/>
                </a:solidFill>
                <a:latin typeface="Consolas" panose="020B0609020204030204" pitchFamily="49" charset="0"/>
                <a:cs typeface="Times New Roman" panose="02020603050405020304" pitchFamily="18" charset="0"/>
              </a:rPr>
              <a:t>return</a:t>
            </a:r>
            <a:r>
              <a:rPr lang="en-US" sz="2400" b="1" dirty="0">
                <a:solidFill>
                  <a:schemeClr val="tx1"/>
                </a:solidFill>
                <a:latin typeface="Consolas" panose="020B0609020204030204" pitchFamily="49" charset="0"/>
                <a:cs typeface="Times New Roman" panose="02020603050405020304" pitchFamily="18" charset="0"/>
              </a:rPr>
              <a:t> </a:t>
            </a:r>
            <a:r>
              <a:rPr lang="en-US" sz="2400" b="1" dirty="0" err="1">
                <a:solidFill>
                  <a:schemeClr val="tx1"/>
                </a:solidFill>
                <a:latin typeface="Consolas" panose="020B0609020204030204" pitchFamily="49" charset="0"/>
                <a:cs typeface="Times New Roman" panose="02020603050405020304" pitchFamily="18" charset="0"/>
              </a:rPr>
              <a:t>qSort</a:t>
            </a:r>
            <a:r>
              <a:rPr lang="en-US" sz="2400" b="1" dirty="0">
                <a:solidFill>
                  <a:schemeClr val="tx1"/>
                </a:solidFill>
                <a:latin typeface="Consolas" panose="020B0609020204030204" pitchFamily="49" charset="0"/>
                <a:cs typeface="Times New Roman" panose="02020603050405020304" pitchFamily="18" charset="0"/>
              </a:rPr>
              <a:t>(B1) + BX + </a:t>
            </a:r>
            <a:r>
              <a:rPr lang="en-US" sz="2400" b="1" dirty="0" err="1">
                <a:solidFill>
                  <a:schemeClr val="tx1"/>
                </a:solidFill>
                <a:latin typeface="Consolas" panose="020B0609020204030204" pitchFamily="49" charset="0"/>
                <a:cs typeface="Times New Roman" panose="02020603050405020304" pitchFamily="18" charset="0"/>
              </a:rPr>
              <a:t>qSort</a:t>
            </a:r>
            <a:r>
              <a:rPr lang="en-US" sz="2400" b="1" dirty="0">
                <a:solidFill>
                  <a:schemeClr val="tx1"/>
                </a:solidFill>
                <a:latin typeface="Consolas" panose="020B0609020204030204" pitchFamily="49" charset="0"/>
                <a:cs typeface="Times New Roman" panose="02020603050405020304" pitchFamily="18" charset="0"/>
              </a:rPr>
              <a:t>(B2)</a:t>
            </a:r>
            <a:r>
              <a:rPr lang="en-US" sz="2400" b="1" dirty="0">
                <a:solidFill>
                  <a:schemeClr val="tx1"/>
                </a:solidFill>
                <a:latin typeface="Courier New" panose="02070309020205020404" pitchFamily="49" charset="0"/>
                <a:cs typeface="Times New Roman" panose="02020603050405020304" pitchFamily="18" charset="0"/>
              </a:rPr>
              <a:t>	</a:t>
            </a:r>
            <a:endParaRPr lang="ru-RU" sz="2400" b="1" dirty="0">
              <a:solidFill>
                <a:schemeClr val="tx1"/>
              </a:solidFill>
              <a:latin typeface="Courier New" panose="02070309020205020404" pitchFamily="49" charset="0"/>
              <a:cs typeface="Times New Roman" panose="02020603050405020304" pitchFamily="18" charset="0"/>
            </a:endParaRPr>
          </a:p>
        </p:txBody>
      </p:sp>
      <p:grpSp>
        <p:nvGrpSpPr>
          <p:cNvPr id="2" name="Группа 11"/>
          <p:cNvGrpSpPr>
            <a:grpSpLocks/>
          </p:cNvGrpSpPr>
          <p:nvPr/>
        </p:nvGrpSpPr>
        <p:grpSpPr bwMode="auto">
          <a:xfrm>
            <a:off x="1919288" y="4802188"/>
            <a:ext cx="3814762" cy="830262"/>
            <a:chOff x="1905000" y="4682226"/>
            <a:chExt cx="3814763" cy="829574"/>
          </a:xfrm>
        </p:grpSpPr>
        <p:sp>
          <p:nvSpPr>
            <p:cNvPr id="11" name="Полилиния 10">
              <a:extLst>
                <a:ext uri="{FF2B5EF4-FFF2-40B4-BE49-F238E27FC236}">
                  <a16:creationId xmlns:a16="http://schemas.microsoft.com/office/drawing/2014/main" id="{F0E787F6-F7E6-2644-8D57-008B5F5C2DF9}"/>
                </a:ext>
              </a:extLst>
            </p:cNvPr>
            <p:cNvSpPr/>
            <p:nvPr/>
          </p:nvSpPr>
          <p:spPr bwMode="auto">
            <a:xfrm flipH="1">
              <a:off x="4557713" y="4682226"/>
              <a:ext cx="1012825" cy="612267"/>
            </a:xfrm>
            <a:custGeom>
              <a:avLst/>
              <a:gdLst>
                <a:gd name="connsiteX0" fmla="*/ 1013460 w 1013460"/>
                <a:gd name="connsiteY0" fmla="*/ 426720 h 612635"/>
                <a:gd name="connsiteX1" fmla="*/ 0 w 1013460"/>
                <a:gd name="connsiteY1" fmla="*/ 0 h 612635"/>
                <a:gd name="connsiteX2" fmla="*/ 510540 w 1013460"/>
                <a:gd name="connsiteY2" fmla="*/ 487680 h 612635"/>
                <a:gd name="connsiteX3" fmla="*/ 1013460 w 1013460"/>
                <a:gd name="connsiteY3" fmla="*/ 426720 h 612635"/>
              </a:gdLst>
              <a:ahLst/>
              <a:cxnLst>
                <a:cxn ang="0">
                  <a:pos x="connsiteX0" y="connsiteY0"/>
                </a:cxn>
                <a:cxn ang="0">
                  <a:pos x="connsiteX1" y="connsiteY1"/>
                </a:cxn>
                <a:cxn ang="0">
                  <a:pos x="connsiteX2" y="connsiteY2"/>
                </a:cxn>
                <a:cxn ang="0">
                  <a:pos x="connsiteX3" y="connsiteY3"/>
                </a:cxn>
              </a:cxnLst>
              <a:rect l="l" t="t" r="r" b="b"/>
              <a:pathLst>
                <a:path w="1013460" h="612635">
                  <a:moveTo>
                    <a:pt x="1013460" y="426720"/>
                  </a:moveTo>
                  <a:lnTo>
                    <a:pt x="0" y="0"/>
                  </a:lnTo>
                  <a:lnTo>
                    <a:pt x="510540" y="487680"/>
                  </a:lnTo>
                  <a:cubicBezTo>
                    <a:pt x="673278" y="477509"/>
                    <a:pt x="998220" y="612635"/>
                    <a:pt x="1013460" y="426720"/>
                  </a:cubicBezTo>
                  <a:close/>
                </a:path>
              </a:pathLst>
            </a:cu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endParaRPr lang="ru-RU" sz="2400" dirty="0">
                <a:latin typeface="Consolas" panose="020B0609020204030204" pitchFamily="49" charset="0"/>
              </a:endParaRPr>
            </a:p>
          </p:txBody>
        </p:sp>
        <p:sp>
          <p:nvSpPr>
            <p:cNvPr id="10" name="AutoShape 59">
              <a:extLst>
                <a:ext uri="{FF2B5EF4-FFF2-40B4-BE49-F238E27FC236}">
                  <a16:creationId xmlns:a16="http://schemas.microsoft.com/office/drawing/2014/main" id="{03923141-DDBE-CC40-A17A-13DC46022947}"/>
                </a:ext>
              </a:extLst>
            </p:cNvPr>
            <p:cNvSpPr>
              <a:spLocks noChangeArrowheads="1"/>
            </p:cNvSpPr>
            <p:nvPr/>
          </p:nvSpPr>
          <p:spPr bwMode="auto">
            <a:xfrm>
              <a:off x="1905000" y="4988359"/>
              <a:ext cx="3814763" cy="523441"/>
            </a:xfrm>
            <a:prstGeom prst="wedgeRoundRectCallout">
              <a:avLst>
                <a:gd name="adj1" fmla="val -25561"/>
                <a:gd name="adj2" fmla="val -11264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en-US" sz="2400" dirty="0" err="1">
                  <a:latin typeface="Consolas" panose="020B0609020204030204" pitchFamily="49" charset="0"/>
                </a:rPr>
                <a:t>Rekursiv</a:t>
              </a:r>
              <a:r>
                <a:rPr lang="en-US" sz="2400" dirty="0">
                  <a:latin typeface="Consolas" panose="020B0609020204030204" pitchFamily="49" charset="0"/>
                </a:rPr>
                <a:t> </a:t>
              </a:r>
              <a:r>
                <a:rPr lang="az-Latn-AZ" sz="2400" dirty="0">
                  <a:latin typeface="Consolas" panose="020B0609020204030204" pitchFamily="49" charset="0"/>
                </a:rPr>
                <a:t>çağırışlar</a:t>
              </a:r>
              <a:endParaRPr lang="ru-RU" sz="2000" dirty="0">
                <a:latin typeface="Consolas" panose="020B0609020204030204" pitchFamily="49" charset="0"/>
              </a:endParaRPr>
            </a:p>
          </p:txBody>
        </p:sp>
      </p:grpSp>
      <p:grpSp>
        <p:nvGrpSpPr>
          <p:cNvPr id="3" name="Group 71"/>
          <p:cNvGrpSpPr>
            <a:grpSpLocks/>
          </p:cNvGrpSpPr>
          <p:nvPr/>
        </p:nvGrpSpPr>
        <p:grpSpPr bwMode="auto">
          <a:xfrm>
            <a:off x="6015038" y="5008563"/>
            <a:ext cx="2079625" cy="936625"/>
            <a:chOff x="2325" y="3072"/>
            <a:chExt cx="1310" cy="590"/>
          </a:xfrm>
        </p:grpSpPr>
        <p:sp>
          <p:nvSpPr>
            <p:cNvPr id="19" name="Text Box 69">
              <a:extLst>
                <a:ext uri="{FF2B5EF4-FFF2-40B4-BE49-F238E27FC236}">
                  <a16:creationId xmlns:a16="http://schemas.microsoft.com/office/drawing/2014/main" id="{C2FE3460-F5ED-E44F-9D43-0102B3591413}"/>
                </a:ext>
              </a:extLst>
            </p:cNvPr>
            <p:cNvSpPr txBox="1">
              <a:spLocks noChangeArrowheads="1"/>
            </p:cNvSpPr>
            <p:nvPr/>
          </p:nvSpPr>
          <p:spPr bwMode="auto">
            <a:xfrm>
              <a:off x="2633" y="3139"/>
              <a:ext cx="1002" cy="523"/>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en-US" sz="2400" dirty="0">
                  <a:latin typeface="Consolas" panose="020B0609020204030204" pitchFamily="49" charset="0"/>
                </a:rPr>
                <a:t>  </a:t>
              </a:r>
              <a:r>
                <a:rPr lang="az-Latn-AZ" sz="2400" dirty="0">
                  <a:latin typeface="Consolas" panose="020B0609020204030204" pitchFamily="49" charset="0"/>
                </a:rPr>
                <a:t>Nə düz deyil</a:t>
              </a:r>
              <a:r>
                <a:rPr lang="ru-RU" sz="2400" dirty="0">
                  <a:latin typeface="Consolas" panose="020B0609020204030204" pitchFamily="49" charset="0"/>
                </a:rPr>
                <a:t>?</a:t>
              </a:r>
            </a:p>
          </p:txBody>
        </p:sp>
        <p:sp>
          <p:nvSpPr>
            <p:cNvPr id="69641" name="Oval 70"/>
            <p:cNvSpPr>
              <a:spLocks noChangeArrowheads="1"/>
            </p:cNvSpPr>
            <p:nvPr/>
          </p:nvSpPr>
          <p:spPr bwMode="auto">
            <a:xfrm>
              <a:off x="2325" y="3072"/>
              <a:ext cx="409" cy="418"/>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a:spcBef>
                  <a:spcPct val="0"/>
                </a:spcBef>
                <a:buFontTx/>
                <a:buNone/>
              </a:pPr>
              <a:r>
                <a:rPr lang="en-US" altLang="ru-RU" sz="4400">
                  <a:solidFill>
                    <a:schemeClr val="bg1"/>
                  </a:solidFill>
                  <a:latin typeface="Arial Black" panose="020B0A04020102020204" pitchFamily="34" charset="0"/>
                </a:rPr>
                <a:t>?</a:t>
              </a:r>
              <a:endParaRPr lang="ru-RU" altLang="ru-RU" sz="4400">
                <a:solidFill>
                  <a:schemeClr val="bg1"/>
                </a:solidFill>
                <a:latin typeface="Arial Black" panose="020B0A04020102020204" pitchFamily="34" charset="0"/>
              </a:endParaRPr>
            </a:p>
          </p:txBody>
        </p:sp>
      </p:grpSp>
      <p:sp>
        <p:nvSpPr>
          <p:cNvPr id="21" name="AutoShape 59">
            <a:extLst>
              <a:ext uri="{FF2B5EF4-FFF2-40B4-BE49-F238E27FC236}">
                <a16:creationId xmlns:a16="http://schemas.microsoft.com/office/drawing/2014/main" id="{19034B4C-D2C3-244A-A595-988010F10384}"/>
              </a:ext>
            </a:extLst>
          </p:cNvPr>
          <p:cNvSpPr>
            <a:spLocks noChangeArrowheads="1"/>
          </p:cNvSpPr>
          <p:nvPr/>
        </p:nvSpPr>
        <p:spPr bwMode="auto">
          <a:xfrm>
            <a:off x="5600700" y="1393825"/>
            <a:ext cx="2346325" cy="955675"/>
          </a:xfrm>
          <a:prstGeom prst="wedgeRoundRectCallout">
            <a:avLst>
              <a:gd name="adj1" fmla="val -90625"/>
              <a:gd name="adj2" fmla="val 4599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az-Latn-AZ" sz="2400" dirty="0">
                <a:latin typeface="Consolas" panose="020B0609020204030204" pitchFamily="49" charset="0"/>
              </a:rPr>
              <a:t>Rekursiyanın sonu</a:t>
            </a:r>
            <a:endParaRPr lang="ru-RU" sz="2000" dirty="0">
              <a:latin typeface="Consolas" panose="020B0609020204030204" pitchFamily="49" charset="0"/>
            </a:endParaRPr>
          </a:p>
        </p:txBody>
      </p:sp>
      <p:sp>
        <p:nvSpPr>
          <p:cNvPr id="22" name="Rectangle 1">
            <a:extLst>
              <a:ext uri="{FF2B5EF4-FFF2-40B4-BE49-F238E27FC236}">
                <a16:creationId xmlns:a16="http://schemas.microsoft.com/office/drawing/2014/main" id="{C70B092E-158F-1545-923E-5A23CBC0A2F9}"/>
              </a:ext>
            </a:extLst>
          </p:cNvPr>
          <p:cNvSpPr>
            <a:spLocks noChangeArrowheads="1"/>
          </p:cNvSpPr>
          <p:nvPr/>
        </p:nvSpPr>
        <p:spPr bwMode="auto">
          <a:xfrm>
            <a:off x="552450" y="5713413"/>
            <a:ext cx="4078288" cy="461962"/>
          </a:xfrm>
          <a:prstGeom prst="rect">
            <a:avLst/>
          </a:prstGeom>
          <a:solidFill>
            <a:srgbClr val="E6E6FF"/>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indent="90488">
              <a:defRPr/>
            </a:pPr>
            <a:r>
              <a:rPr lang="en-US" sz="2400" b="1" dirty="0" err="1">
                <a:latin typeface="Consolas" panose="020B0609020204030204" pitchFamily="49" charset="0"/>
                <a:ea typeface="Times New Roman" pitchFamily="18" charset="0"/>
                <a:cs typeface="Consolas" panose="020B0609020204030204" pitchFamily="49" charset="0"/>
              </a:rPr>
              <a:t>Asort</a:t>
            </a:r>
            <a:r>
              <a:rPr lang="en-US" sz="2400" b="1" dirty="0">
                <a:latin typeface="Consolas" panose="020B0609020204030204" pitchFamily="49" charset="0"/>
                <a:ea typeface="Times New Roman" pitchFamily="18" charset="0"/>
                <a:cs typeface="Consolas" panose="020B0609020204030204" pitchFamily="49" charset="0"/>
              </a:rPr>
              <a:t> = </a:t>
            </a:r>
            <a:r>
              <a:rPr lang="en-US" sz="2400" b="1" dirty="0" err="1">
                <a:latin typeface="Consolas" panose="020B0609020204030204" pitchFamily="49" charset="0"/>
                <a:ea typeface="Times New Roman" pitchFamily="18" charset="0"/>
                <a:cs typeface="Consolas" panose="020B0609020204030204" pitchFamily="49" charset="0"/>
              </a:rPr>
              <a:t>qSort</a:t>
            </a:r>
            <a:r>
              <a:rPr lang="en-US" sz="2400" b="1" dirty="0">
                <a:latin typeface="Consolas" panose="020B0609020204030204" pitchFamily="49" charset="0"/>
                <a:ea typeface="Times New Roman" pitchFamily="18" charset="0"/>
                <a:cs typeface="Consolas" panose="020B0609020204030204" pitchFamily="49" charset="0"/>
              </a:rPr>
              <a:t>( A</a:t>
            </a:r>
            <a:r>
              <a:rPr lang="en-US" sz="2400" b="1" dirty="0">
                <a:solidFill>
                  <a:srgbClr val="00B0F0"/>
                </a:solidFill>
                <a:latin typeface="Consolas" panose="020B0609020204030204" pitchFamily="49" charset="0"/>
                <a:ea typeface="Times New Roman" pitchFamily="18" charset="0"/>
                <a:cs typeface="Consolas" panose="020B0609020204030204" pitchFamily="49" charset="0"/>
              </a:rPr>
              <a:t> </a:t>
            </a:r>
            <a:r>
              <a:rPr lang="en-US" sz="2400" b="1" dirty="0">
                <a:latin typeface="Consolas" panose="020B0609020204030204" pitchFamily="49" charset="0"/>
                <a:ea typeface="Times New Roman" pitchFamily="18" charset="0"/>
                <a:cs typeface="Consolas" panose="020B0609020204030204" pitchFamily="49" charset="0"/>
              </a:rPr>
              <a:t>)</a:t>
            </a:r>
            <a:endParaRPr lang="ru-RU" sz="2400" b="1" dirty="0">
              <a:latin typeface="Consolas" panose="020B0609020204030204" pitchFamily="49" charset="0"/>
              <a:ea typeface="Times New Roman" pitchFamily="18" charset="0"/>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dissolve">
                                      <p:cBhvr>
                                        <p:cTn id="7" dur="500"/>
                                        <p:tgtEl>
                                          <p:spTgt spid="1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dissolve">
                                      <p:cBhvr>
                                        <p:cTn id="12" dur="500"/>
                                        <p:tgtEl>
                                          <p:spTgt spid="14">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dissolve">
                                      <p:cBhvr>
                                        <p:cTn id="20" dur="500"/>
                                        <p:tgtEl>
                                          <p:spTgt spid="14">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Effect transition="in" filter="dissolve">
                                      <p:cBhvr>
                                        <p:cTn id="25" dur="500"/>
                                        <p:tgtEl>
                                          <p:spTgt spid="14">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
                                            <p:txEl>
                                              <p:pRg st="5" end="5"/>
                                            </p:txEl>
                                          </p:spTgt>
                                        </p:tgtEl>
                                        <p:attrNameLst>
                                          <p:attrName>style.visibility</p:attrName>
                                        </p:attrNameLst>
                                      </p:cBhvr>
                                      <p:to>
                                        <p:strVal val="visible"/>
                                      </p:to>
                                    </p:set>
                                    <p:animEffect transition="in" filter="dissolve">
                                      <p:cBhvr>
                                        <p:cTn id="30" dur="500"/>
                                        <p:tgtEl>
                                          <p:spTgt spid="14">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Effect transition="in" filter="dissolve">
                                      <p:cBhvr>
                                        <p:cTn id="35" dur="500"/>
                                        <p:tgtEl>
                                          <p:spTgt spid="14">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
                                            <p:txEl>
                                              <p:pRg st="7" end="7"/>
                                            </p:txEl>
                                          </p:spTgt>
                                        </p:tgtEl>
                                        <p:attrNameLst>
                                          <p:attrName>style.visibility</p:attrName>
                                        </p:attrNameLst>
                                      </p:cBhvr>
                                      <p:to>
                                        <p:strVal val="visible"/>
                                      </p:to>
                                    </p:set>
                                    <p:animEffect transition="in" filter="dissolve">
                                      <p:cBhvr>
                                        <p:cTn id="40" dur="500"/>
                                        <p:tgtEl>
                                          <p:spTgt spid="14">
                                            <p:txEl>
                                              <p:pRg st="7" end="7"/>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dissolve">
                                      <p:cBhvr>
                                        <p:cTn id="43" dur="5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2">
                                            <p:bg/>
                                          </p:spTgt>
                                        </p:tgtEl>
                                        <p:attrNameLst>
                                          <p:attrName>style.visibility</p:attrName>
                                        </p:attrNameLst>
                                      </p:cBhvr>
                                      <p:to>
                                        <p:strVal val="visible"/>
                                      </p:to>
                                    </p:set>
                                    <p:animEffect transition="in" filter="dissolve">
                                      <p:cBhvr>
                                        <p:cTn id="48" dur="500"/>
                                        <p:tgtEl>
                                          <p:spTgt spid="22">
                                            <p:bg/>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dissolve">
                                      <p:cBhvr>
                                        <p:cTn id="51" dur="500"/>
                                        <p:tgtEl>
                                          <p:spTgt spid="22">
                                            <p:txEl>
                                              <p:pRg st="0" end="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21" grpId="0" animBg="1"/>
      <p:bldP spid="22"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7CB361-BA58-4120-A9B5-F4D4649F1F42}"/>
              </a:ext>
            </a:extLst>
          </p:cNvPr>
          <p:cNvSpPr>
            <a:spLocks noChangeArrowheads="1"/>
          </p:cNvSpPr>
          <p:nvPr/>
        </p:nvSpPr>
        <p:spPr bwMode="auto">
          <a:xfrm>
            <a:off x="1844252" y="1641498"/>
            <a:ext cx="4926938" cy="2970044"/>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wrap="square" anchor="ct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ts val="600"/>
              </a:spcBef>
              <a:buFontTx/>
              <a:buNone/>
              <a:defRPr/>
            </a:pPr>
            <a:endParaRPr lang="en-US" sz="1100" b="1" dirty="0">
              <a:solidFill>
                <a:srgbClr val="FFC000"/>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def </a:t>
            </a:r>
            <a:r>
              <a:rPr lang="en-US" sz="1100" b="1" dirty="0" err="1">
                <a:solidFill>
                  <a:schemeClr val="tx1"/>
                </a:solidFill>
                <a:latin typeface="Consolas" panose="020B0609020204030204" pitchFamily="49" charset="0"/>
                <a:cs typeface="Times New Roman" panose="02020603050405020304" pitchFamily="18" charset="0"/>
              </a:rPr>
              <a:t>qsort_choice_easy</a:t>
            </a:r>
            <a:r>
              <a:rPr lang="en-US" sz="1100" b="1" dirty="0">
                <a:solidFill>
                  <a:schemeClr val="tx1"/>
                </a:solidFill>
                <a:latin typeface="Consolas" panose="020B0609020204030204" pitchFamily="49" charset="0"/>
                <a:cs typeface="Times New Roman" panose="02020603050405020304" pitchFamily="18" charset="0"/>
              </a:rPr>
              <a:t>(A):</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if </a:t>
            </a:r>
            <a:r>
              <a:rPr lang="en-US" sz="1100" b="1" dirty="0" err="1">
                <a:solidFill>
                  <a:schemeClr val="tx1"/>
                </a:solidFill>
                <a:latin typeface="Consolas" panose="020B0609020204030204" pitchFamily="49" charset="0"/>
                <a:cs typeface="Times New Roman" panose="02020603050405020304" pitchFamily="18" charset="0"/>
              </a:rPr>
              <a:t>len</a:t>
            </a:r>
            <a:r>
              <a:rPr lang="en-US" sz="1100" b="1" dirty="0">
                <a:solidFill>
                  <a:schemeClr val="tx1"/>
                </a:solidFill>
                <a:latin typeface="Consolas" panose="020B0609020204030204" pitchFamily="49" charset="0"/>
                <a:cs typeface="Times New Roman" panose="02020603050405020304" pitchFamily="18" charset="0"/>
              </a:rPr>
              <a:t>(A)&lt;=1: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return A</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X=choice (A)</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B1=[b for b in A if b&lt;X]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BX=[b for b in A if b==X]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B2=[b for b in A if b&gt;X]</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return </a:t>
            </a:r>
            <a:r>
              <a:rPr lang="en-US" sz="1100" b="1" dirty="0" err="1">
                <a:solidFill>
                  <a:schemeClr val="tx1"/>
                </a:solidFill>
                <a:latin typeface="Consolas" panose="020B0609020204030204" pitchFamily="49" charset="0"/>
                <a:cs typeface="Times New Roman" panose="02020603050405020304" pitchFamily="18" charset="0"/>
              </a:rPr>
              <a:t>qsort_choice_easy</a:t>
            </a:r>
            <a:r>
              <a:rPr lang="en-US" sz="1100" b="1" dirty="0">
                <a:solidFill>
                  <a:schemeClr val="tx1"/>
                </a:solidFill>
                <a:latin typeface="Consolas" panose="020B0609020204030204" pitchFamily="49" charset="0"/>
                <a:cs typeface="Times New Roman" panose="02020603050405020304" pitchFamily="18" charset="0"/>
              </a:rPr>
              <a:t>(B1)+</a:t>
            </a:r>
            <a:r>
              <a:rPr lang="en-US" sz="1100" b="1" dirty="0" err="1">
                <a:solidFill>
                  <a:schemeClr val="tx1"/>
                </a:solidFill>
                <a:latin typeface="Consolas" panose="020B0609020204030204" pitchFamily="49" charset="0"/>
                <a:cs typeface="Times New Roman" panose="02020603050405020304" pitchFamily="18" charset="0"/>
              </a:rPr>
              <a:t>BX+qsort_choice_easy</a:t>
            </a:r>
            <a:r>
              <a:rPr lang="en-US" sz="1100" b="1" dirty="0">
                <a:solidFill>
                  <a:schemeClr val="tx1"/>
                </a:solidFill>
                <a:latin typeface="Consolas" panose="020B0609020204030204" pitchFamily="49" charset="0"/>
                <a:cs typeface="Times New Roman" panose="02020603050405020304" pitchFamily="18" charset="0"/>
              </a:rPr>
              <a:t>(B2)</a:t>
            </a:r>
          </a:p>
          <a:p>
            <a:pPr algn="just" eaLnBrk="1" hangingPunct="1">
              <a:spcBef>
                <a:spcPts val="600"/>
              </a:spcBef>
              <a:buFontTx/>
              <a:buNone/>
              <a:defRPr/>
            </a:pPr>
            <a:endParaRPr lang="en-US" sz="11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A_C=[5,2,6,4,7,1,3]</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print(</a:t>
            </a:r>
            <a:r>
              <a:rPr lang="en-US" sz="1100" b="1" dirty="0" err="1">
                <a:solidFill>
                  <a:schemeClr val="tx1"/>
                </a:solidFill>
                <a:latin typeface="Consolas" panose="020B0609020204030204" pitchFamily="49" charset="0"/>
                <a:cs typeface="Times New Roman" panose="02020603050405020304" pitchFamily="18" charset="0"/>
              </a:rPr>
              <a:t>qsort_choice_easy</a:t>
            </a:r>
            <a:r>
              <a:rPr lang="en-US" sz="1100" b="1" dirty="0">
                <a:solidFill>
                  <a:schemeClr val="tx1"/>
                </a:solidFill>
                <a:latin typeface="Consolas" panose="020B0609020204030204" pitchFamily="49" charset="0"/>
                <a:cs typeface="Times New Roman" panose="02020603050405020304" pitchFamily="18" charset="0"/>
              </a:rPr>
              <a:t>(A_C))</a:t>
            </a:r>
          </a:p>
        </p:txBody>
      </p:sp>
    </p:spTree>
    <p:extLst>
      <p:ext uri="{BB962C8B-B14F-4D97-AF65-F5344CB8AC3E}">
        <p14:creationId xmlns:p14="http://schemas.microsoft.com/office/powerpoint/2010/main" val="33006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ssolv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dissolv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E99A-D2DF-4758-9344-10EBD67227F9}"/>
              </a:ext>
            </a:extLst>
          </p:cNvPr>
          <p:cNvSpPr>
            <a:spLocks noGrp="1"/>
          </p:cNvSpPr>
          <p:nvPr>
            <p:ph type="title"/>
          </p:nvPr>
        </p:nvSpPr>
        <p:spPr>
          <a:xfrm>
            <a:off x="216933" y="338280"/>
            <a:ext cx="8376082" cy="471086"/>
          </a:xfrm>
        </p:spPr>
        <p:txBody>
          <a:bodyPr/>
          <a:lstStyle/>
          <a:p>
            <a:r>
              <a:rPr lang="en-GB" dirty="0"/>
              <a:t>Another Version explained</a:t>
            </a:r>
          </a:p>
        </p:txBody>
      </p:sp>
      <p:sp>
        <p:nvSpPr>
          <p:cNvPr id="3" name="Rectangle 1">
            <a:extLst>
              <a:ext uri="{FF2B5EF4-FFF2-40B4-BE49-F238E27FC236}">
                <a16:creationId xmlns:a16="http://schemas.microsoft.com/office/drawing/2014/main" id="{87DA23F2-6C1C-4C2F-86DC-65E952820CC7}"/>
              </a:ext>
            </a:extLst>
          </p:cNvPr>
          <p:cNvSpPr>
            <a:spLocks noChangeArrowheads="1"/>
          </p:cNvSpPr>
          <p:nvPr/>
        </p:nvSpPr>
        <p:spPr bwMode="auto">
          <a:xfrm>
            <a:off x="304819" y="908103"/>
            <a:ext cx="7233082" cy="5432256"/>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wrap="square" anchor="ctr">
            <a:spAutoFit/>
          </a:bodyPr>
          <a:lstStyle>
            <a:lvl1pPr marL="179388" indent="-93663">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ts val="600"/>
              </a:spcBef>
              <a:buFontTx/>
              <a:buNone/>
              <a:defRPr/>
            </a:pPr>
            <a:r>
              <a:rPr lang="en-US" sz="1100" b="1" dirty="0">
                <a:solidFill>
                  <a:srgbClr val="FFC000"/>
                </a:solidFill>
                <a:latin typeface="Consolas" panose="020B0609020204030204" pitchFamily="49" charset="0"/>
                <a:cs typeface="Times New Roman" panose="02020603050405020304" pitchFamily="18" charset="0"/>
              </a:rPr>
              <a:t>def</a:t>
            </a:r>
            <a:r>
              <a:rPr lang="en-US" sz="1100" b="1" dirty="0">
                <a:solidFill>
                  <a:schemeClr val="tx1"/>
                </a:solidFill>
                <a:latin typeface="Consolas" panose="020B0609020204030204" pitchFamily="49" charset="0"/>
                <a:cs typeface="Times New Roman" panose="02020603050405020304" pitchFamily="18" charset="0"/>
              </a:rPr>
              <a:t> </a:t>
            </a:r>
            <a:r>
              <a:rPr lang="en-US" sz="1100" b="1" dirty="0">
                <a:solidFill>
                  <a:srgbClr val="00B0F0"/>
                </a:solidFill>
                <a:latin typeface="Consolas" panose="020B0609020204030204" pitchFamily="49" charset="0"/>
                <a:cs typeface="Times New Roman" panose="02020603050405020304" pitchFamily="18" charset="0"/>
              </a:rPr>
              <a:t>quick_sort_version_1</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mylist</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length=</a:t>
            </a:r>
            <a:r>
              <a:rPr lang="en-US" sz="1100" b="1" dirty="0" err="1">
                <a:solidFill>
                  <a:schemeClr val="tx1"/>
                </a:solidFill>
                <a:latin typeface="Consolas" panose="020B0609020204030204" pitchFamily="49" charset="0"/>
                <a:cs typeface="Times New Roman" panose="02020603050405020304" pitchFamily="18" charset="0"/>
              </a:rPr>
              <a:t>len</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mylist</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a:solidFill>
                  <a:srgbClr val="FFC000"/>
                </a:solidFill>
                <a:latin typeface="Consolas" panose="020B0609020204030204" pitchFamily="49" charset="0"/>
                <a:cs typeface="Times New Roman" panose="02020603050405020304" pitchFamily="18" charset="0"/>
              </a:rPr>
              <a:t>if</a:t>
            </a:r>
            <a:r>
              <a:rPr lang="en-US" sz="1100" b="1" dirty="0">
                <a:solidFill>
                  <a:schemeClr val="tx1"/>
                </a:solidFill>
                <a:latin typeface="Consolas" panose="020B0609020204030204" pitchFamily="49" charset="0"/>
                <a:cs typeface="Times New Roman" panose="02020603050405020304" pitchFamily="18" charset="0"/>
              </a:rPr>
              <a:t> length&lt;=1:</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a:solidFill>
                  <a:srgbClr val="FFC000"/>
                </a:solidFill>
                <a:latin typeface="Consolas" panose="020B0609020204030204" pitchFamily="49" charset="0"/>
                <a:cs typeface="Times New Roman" panose="02020603050405020304" pitchFamily="18" charset="0"/>
              </a:rPr>
              <a:t>return </a:t>
            </a:r>
            <a:r>
              <a:rPr lang="en-US" sz="1100" b="1" dirty="0" err="1">
                <a:solidFill>
                  <a:schemeClr val="tx1"/>
                </a:solidFill>
                <a:latin typeface="Consolas" panose="020B0609020204030204" pitchFamily="49" charset="0"/>
                <a:cs typeface="Times New Roman" panose="02020603050405020304" pitchFamily="18" charset="0"/>
              </a:rPr>
              <a:t>mylist</a:t>
            </a:r>
            <a:endParaRPr lang="en-US" sz="11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1100" b="1" dirty="0">
                <a:solidFill>
                  <a:srgbClr val="FFC000"/>
                </a:solidFill>
                <a:latin typeface="Consolas" panose="020B0609020204030204" pitchFamily="49" charset="0"/>
                <a:cs typeface="Times New Roman" panose="02020603050405020304" pitchFamily="18" charset="0"/>
              </a:rPr>
              <a:t>    else:</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pivot=</a:t>
            </a:r>
            <a:r>
              <a:rPr lang="en-US" sz="1100" b="1" dirty="0" err="1">
                <a:solidFill>
                  <a:schemeClr val="tx1"/>
                </a:solidFill>
                <a:latin typeface="Consolas" panose="020B0609020204030204" pitchFamily="49" charset="0"/>
                <a:cs typeface="Times New Roman" panose="02020603050405020304" pitchFamily="18" charset="0"/>
              </a:rPr>
              <a:t>mylist.pop</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print(</a:t>
            </a:r>
            <a:r>
              <a:rPr lang="en-US" sz="1100" b="1" dirty="0">
                <a:solidFill>
                  <a:srgbClr val="00B050"/>
                </a:solidFill>
                <a:latin typeface="Consolas" panose="020B0609020204030204" pitchFamily="49" charset="0"/>
                <a:cs typeface="Times New Roman" panose="02020603050405020304" pitchFamily="18" charset="0"/>
              </a:rPr>
              <a:t>"new pivot: "</a:t>
            </a:r>
            <a:r>
              <a:rPr lang="en-US" sz="1100" b="1" dirty="0">
                <a:solidFill>
                  <a:schemeClr val="tx1"/>
                </a:solidFill>
                <a:latin typeface="Consolas" panose="020B0609020204030204" pitchFamily="49" charset="0"/>
                <a:cs typeface="Times New Roman" panose="02020603050405020304" pitchFamily="18" charset="0"/>
              </a:rPr>
              <a:t>,pivot)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items_greater</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items_lower</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endParaRPr lang="en-US" sz="11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a:solidFill>
                  <a:srgbClr val="FFC000"/>
                </a:solidFill>
                <a:latin typeface="Consolas" panose="020B0609020204030204" pitchFamily="49" charset="0"/>
                <a:cs typeface="Times New Roman" panose="02020603050405020304" pitchFamily="18" charset="0"/>
              </a:rPr>
              <a:t>for</a:t>
            </a:r>
            <a:r>
              <a:rPr lang="en-US" sz="1100" b="1" dirty="0">
                <a:solidFill>
                  <a:schemeClr val="tx1"/>
                </a:solidFill>
                <a:latin typeface="Consolas" panose="020B0609020204030204" pitchFamily="49" charset="0"/>
                <a:cs typeface="Times New Roman" panose="02020603050405020304" pitchFamily="18" charset="0"/>
              </a:rPr>
              <a:t> item </a:t>
            </a:r>
            <a:r>
              <a:rPr lang="en-US" sz="1100" b="1" dirty="0">
                <a:solidFill>
                  <a:srgbClr val="FFC000"/>
                </a:solidFill>
                <a:latin typeface="Consolas" panose="020B0609020204030204" pitchFamily="49" charset="0"/>
                <a:cs typeface="Times New Roman" panose="02020603050405020304" pitchFamily="18" charset="0"/>
              </a:rPr>
              <a:t>in</a:t>
            </a: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mylist</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a:solidFill>
                  <a:srgbClr val="FFC000"/>
                </a:solidFill>
                <a:latin typeface="Consolas" panose="020B0609020204030204" pitchFamily="49" charset="0"/>
                <a:cs typeface="Times New Roman" panose="02020603050405020304" pitchFamily="18" charset="0"/>
              </a:rPr>
              <a:t>if</a:t>
            </a:r>
            <a:r>
              <a:rPr lang="en-US" sz="1100" b="1" dirty="0">
                <a:solidFill>
                  <a:schemeClr val="tx1"/>
                </a:solidFill>
                <a:latin typeface="Consolas" panose="020B0609020204030204" pitchFamily="49" charset="0"/>
                <a:cs typeface="Times New Roman" panose="02020603050405020304" pitchFamily="18" charset="0"/>
              </a:rPr>
              <a:t> item&gt;pivot: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items_greater.append</a:t>
            </a:r>
            <a:r>
              <a:rPr lang="en-US" sz="1100" b="1" dirty="0">
                <a:solidFill>
                  <a:schemeClr val="tx1"/>
                </a:solidFill>
                <a:latin typeface="Consolas" panose="020B0609020204030204" pitchFamily="49" charset="0"/>
                <a:cs typeface="Times New Roman" panose="02020603050405020304" pitchFamily="18" charset="0"/>
              </a:rPr>
              <a:t>(item)</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a:solidFill>
                  <a:srgbClr val="FFC000"/>
                </a:solidFill>
                <a:latin typeface="Consolas" panose="020B0609020204030204" pitchFamily="49" charset="0"/>
                <a:cs typeface="Times New Roman" panose="02020603050405020304" pitchFamily="18" charset="0"/>
              </a:rPr>
              <a:t>else:</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err="1">
                <a:solidFill>
                  <a:schemeClr val="tx1"/>
                </a:solidFill>
                <a:latin typeface="Consolas" panose="020B0609020204030204" pitchFamily="49" charset="0"/>
                <a:cs typeface="Times New Roman" panose="02020603050405020304" pitchFamily="18" charset="0"/>
              </a:rPr>
              <a:t>items_lower.append</a:t>
            </a:r>
            <a:r>
              <a:rPr lang="en-US" sz="1100" b="1" dirty="0">
                <a:solidFill>
                  <a:schemeClr val="tx1"/>
                </a:solidFill>
                <a:latin typeface="Consolas" panose="020B0609020204030204" pitchFamily="49" charset="0"/>
                <a:cs typeface="Times New Roman" panose="02020603050405020304" pitchFamily="18" charset="0"/>
              </a:rPr>
              <a:t>(item)</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print(</a:t>
            </a:r>
            <a:r>
              <a:rPr lang="en-US" sz="1100" b="1" dirty="0">
                <a:solidFill>
                  <a:srgbClr val="00B050"/>
                </a:solidFill>
                <a:latin typeface="Consolas" panose="020B0609020204030204" pitchFamily="49" charset="0"/>
                <a:cs typeface="Times New Roman" panose="02020603050405020304" pitchFamily="18" charset="0"/>
              </a:rPr>
              <a:t>"</a:t>
            </a:r>
            <a:r>
              <a:rPr lang="en-US" sz="1100" b="1" dirty="0" err="1">
                <a:solidFill>
                  <a:srgbClr val="00B050"/>
                </a:solidFill>
                <a:latin typeface="Consolas" panose="020B0609020204030204" pitchFamily="49" charset="0"/>
                <a:cs typeface="Times New Roman" panose="02020603050405020304" pitchFamily="18" charset="0"/>
              </a:rPr>
              <a:t>items_lower</a:t>
            </a:r>
            <a:r>
              <a:rPr lang="en-US" sz="1100" b="1" dirty="0">
                <a:solidFill>
                  <a:srgbClr val="00B050"/>
                </a:solidFill>
                <a:latin typeface="Consolas" panose="020B0609020204030204" pitchFamily="49" charset="0"/>
                <a:cs typeface="Times New Roman" panose="02020603050405020304" pitchFamily="18" charset="0"/>
              </a:rPr>
              <a:t>: "</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items_lower</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print(</a:t>
            </a:r>
            <a:r>
              <a:rPr lang="en-US" sz="1100" b="1" dirty="0">
                <a:solidFill>
                  <a:srgbClr val="00B050"/>
                </a:solidFill>
                <a:latin typeface="Consolas" panose="020B0609020204030204" pitchFamily="49" charset="0"/>
                <a:cs typeface="Times New Roman" panose="02020603050405020304" pitchFamily="18" charset="0"/>
              </a:rPr>
              <a:t>"pivot: "</a:t>
            </a:r>
            <a:r>
              <a:rPr lang="en-US" sz="1100" b="1" dirty="0">
                <a:solidFill>
                  <a:schemeClr val="tx1"/>
                </a:solidFill>
                <a:latin typeface="Consolas" panose="020B0609020204030204" pitchFamily="49" charset="0"/>
                <a:cs typeface="Times New Roman" panose="02020603050405020304" pitchFamily="18" charset="0"/>
              </a:rPr>
              <a:t>,pivot)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print(</a:t>
            </a:r>
            <a:r>
              <a:rPr lang="en-US" sz="1100" b="1" dirty="0">
                <a:solidFill>
                  <a:srgbClr val="00B050"/>
                </a:solidFill>
                <a:latin typeface="Consolas" panose="020B0609020204030204" pitchFamily="49" charset="0"/>
                <a:cs typeface="Times New Roman" panose="02020603050405020304" pitchFamily="18" charset="0"/>
              </a:rPr>
              <a:t>"</a:t>
            </a:r>
            <a:r>
              <a:rPr lang="en-US" sz="1100" b="1" dirty="0" err="1">
                <a:solidFill>
                  <a:srgbClr val="00B050"/>
                </a:solidFill>
                <a:latin typeface="Consolas" panose="020B0609020204030204" pitchFamily="49" charset="0"/>
                <a:cs typeface="Times New Roman" panose="02020603050405020304" pitchFamily="18" charset="0"/>
              </a:rPr>
              <a:t>items_greater</a:t>
            </a:r>
            <a:r>
              <a:rPr lang="en-US" sz="1100" b="1" dirty="0">
                <a:solidFill>
                  <a:srgbClr val="00B050"/>
                </a:solidFill>
                <a:latin typeface="Consolas" panose="020B0609020204030204" pitchFamily="49" charset="0"/>
                <a:cs typeface="Times New Roman" panose="02020603050405020304" pitchFamily="18" charset="0"/>
              </a:rPr>
              <a:t>: "</a:t>
            </a:r>
            <a:r>
              <a:rPr lang="en-US" sz="1100" b="1" dirty="0">
                <a:solidFill>
                  <a:schemeClr val="tx1"/>
                </a:solidFill>
                <a:latin typeface="Consolas" panose="020B0609020204030204" pitchFamily="49" charset="0"/>
                <a:cs typeface="Times New Roman" panose="02020603050405020304" pitchFamily="18" charset="0"/>
              </a:rPr>
              <a:t>,</a:t>
            </a:r>
            <a:r>
              <a:rPr lang="en-US" sz="1100" b="1" dirty="0" err="1">
                <a:solidFill>
                  <a:schemeClr val="tx1"/>
                </a:solidFill>
                <a:latin typeface="Consolas" panose="020B0609020204030204" pitchFamily="49" charset="0"/>
                <a:cs typeface="Times New Roman" panose="02020603050405020304" pitchFamily="18" charset="0"/>
              </a:rPr>
              <a:t>items_greater</a:t>
            </a:r>
            <a:r>
              <a:rPr lang="en-US" sz="1100" b="1" dirty="0">
                <a:solidFill>
                  <a:schemeClr val="tx1"/>
                </a:solidFill>
                <a:latin typeface="Consolas" panose="020B0609020204030204" pitchFamily="49" charset="0"/>
                <a:cs typeface="Times New Roman" panose="02020603050405020304" pitchFamily="18" charset="0"/>
              </a:rPr>
              <a:t>)</a:t>
            </a: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print()</a:t>
            </a:r>
          </a:p>
          <a:p>
            <a:pPr algn="just" eaLnBrk="1" hangingPunct="1">
              <a:spcBef>
                <a:spcPts val="600"/>
              </a:spcBef>
              <a:buFontTx/>
              <a:buNone/>
              <a:defRPr/>
            </a:pPr>
            <a:endParaRPr lang="en-US" sz="1100" b="1" dirty="0">
              <a:solidFill>
                <a:schemeClr val="tx1"/>
              </a:solidFill>
              <a:latin typeface="Consolas" panose="020B0609020204030204" pitchFamily="49" charset="0"/>
              <a:cs typeface="Times New Roman" panose="02020603050405020304" pitchFamily="18" charset="0"/>
            </a:endParaRPr>
          </a:p>
          <a:p>
            <a:pPr algn="just" eaLnBrk="1" hangingPunct="1">
              <a:spcBef>
                <a:spcPts val="600"/>
              </a:spcBef>
              <a:buFontTx/>
              <a:buNone/>
              <a:defRPr/>
            </a:pPr>
            <a:r>
              <a:rPr lang="en-US" sz="1100" b="1" dirty="0">
                <a:solidFill>
                  <a:schemeClr val="tx1"/>
                </a:solidFill>
                <a:latin typeface="Consolas" panose="020B0609020204030204" pitchFamily="49" charset="0"/>
                <a:cs typeface="Times New Roman" panose="02020603050405020304" pitchFamily="18" charset="0"/>
              </a:rPr>
              <a:t>    </a:t>
            </a:r>
            <a:r>
              <a:rPr lang="en-US" sz="1100" b="1" dirty="0">
                <a:solidFill>
                  <a:srgbClr val="FFC000"/>
                </a:solidFill>
                <a:latin typeface="Consolas" panose="020B0609020204030204" pitchFamily="49" charset="0"/>
                <a:cs typeface="Times New Roman" panose="02020603050405020304" pitchFamily="18" charset="0"/>
              </a:rPr>
              <a:t>return</a:t>
            </a:r>
            <a:r>
              <a:rPr lang="en-US" sz="1100" b="1" dirty="0">
                <a:solidFill>
                  <a:schemeClr val="tx1"/>
                </a:solidFill>
                <a:latin typeface="Consolas" panose="020B0609020204030204" pitchFamily="49" charset="0"/>
                <a:cs typeface="Times New Roman" panose="02020603050405020304" pitchFamily="18" charset="0"/>
              </a:rPr>
              <a:t> quick_sort_version_1(</a:t>
            </a:r>
            <a:r>
              <a:rPr lang="en-US" sz="1100" b="1" dirty="0" err="1">
                <a:solidFill>
                  <a:schemeClr val="tx1"/>
                </a:solidFill>
                <a:latin typeface="Consolas" panose="020B0609020204030204" pitchFamily="49" charset="0"/>
                <a:cs typeface="Times New Roman" panose="02020603050405020304" pitchFamily="18" charset="0"/>
              </a:rPr>
              <a:t>items_lower</a:t>
            </a:r>
            <a:r>
              <a:rPr lang="en-US" sz="1100" b="1" dirty="0">
                <a:solidFill>
                  <a:schemeClr val="tx1"/>
                </a:solidFill>
                <a:latin typeface="Consolas" panose="020B0609020204030204" pitchFamily="49" charset="0"/>
                <a:cs typeface="Times New Roman" panose="02020603050405020304" pitchFamily="18" charset="0"/>
              </a:rPr>
              <a:t>)+[pivot]+quick_sort_version_1(</a:t>
            </a:r>
            <a:r>
              <a:rPr lang="en-US" sz="1100" b="1" dirty="0" err="1">
                <a:solidFill>
                  <a:schemeClr val="tx1"/>
                </a:solidFill>
                <a:latin typeface="Consolas" panose="020B0609020204030204" pitchFamily="49" charset="0"/>
                <a:cs typeface="Times New Roman" panose="02020603050405020304" pitchFamily="18" charset="0"/>
              </a:rPr>
              <a:t>items_greater</a:t>
            </a:r>
            <a:r>
              <a:rPr lang="en-US" sz="1100" b="1" dirty="0">
                <a:solidFill>
                  <a:schemeClr val="tx1"/>
                </a:solidFill>
                <a:latin typeface="Consolas" panose="020B0609020204030204" pitchFamily="49" charset="0"/>
                <a:cs typeface="Times New Roman" panose="02020603050405020304" pitchFamily="18" charset="0"/>
              </a:rPr>
              <a:t>)</a:t>
            </a:r>
          </a:p>
        </p:txBody>
      </p:sp>
    </p:spTree>
    <p:extLst>
      <p:ext uri="{BB962C8B-B14F-4D97-AF65-F5344CB8AC3E}">
        <p14:creationId xmlns:p14="http://schemas.microsoft.com/office/powerpoint/2010/main" val="93298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ssolv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dissolv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dissolv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dissolv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dissolv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dissolve">
                                      <p:cBhvr>
                                        <p:cTn id="82" dur="500"/>
                                        <p:tgtEl>
                                          <p:spTgt spid="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Effect transition="in" filter="dissolve">
                                      <p:cBhvr>
                                        <p:cTn id="87" dur="500"/>
                                        <p:tgtEl>
                                          <p:spTgt spid="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dissolve">
                                      <p:cBhvr>
                                        <p:cTn id="92" dur="500"/>
                                        <p:tgtEl>
                                          <p:spTgt spid="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3">
                                            <p:txEl>
                                              <p:pRg st="18" end="18"/>
                                            </p:txEl>
                                          </p:spTgt>
                                        </p:tgtEl>
                                        <p:attrNameLst>
                                          <p:attrName>style.visibility</p:attrName>
                                        </p:attrNameLst>
                                      </p:cBhvr>
                                      <p:to>
                                        <p:strVal val="visible"/>
                                      </p:to>
                                    </p:set>
                                    <p:animEffect transition="in" filter="dissolve">
                                      <p:cBhvr>
                                        <p:cTn id="97" dur="500"/>
                                        <p:tgtEl>
                                          <p:spTgt spid="3">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3">
                                            <p:txEl>
                                              <p:pRg st="19" end="19"/>
                                            </p:txEl>
                                          </p:spTgt>
                                        </p:tgtEl>
                                        <p:attrNameLst>
                                          <p:attrName>style.visibility</p:attrName>
                                        </p:attrNameLst>
                                      </p:cBhvr>
                                      <p:to>
                                        <p:strVal val="visible"/>
                                      </p:to>
                                    </p:set>
                                    <p:animEffect transition="in" filter="dissolve">
                                      <p:cBhvr>
                                        <p:cTn id="102" dur="500"/>
                                        <p:tgtEl>
                                          <p:spTgt spid="3">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3">
                                            <p:txEl>
                                              <p:pRg st="21" end="21"/>
                                            </p:txEl>
                                          </p:spTgt>
                                        </p:tgtEl>
                                        <p:attrNameLst>
                                          <p:attrName>style.visibility</p:attrName>
                                        </p:attrNameLst>
                                      </p:cBhvr>
                                      <p:to>
                                        <p:strVal val="visible"/>
                                      </p:to>
                                    </p:set>
                                    <p:animEffect transition="in" filter="dissolve">
                                      <p:cBhvr>
                                        <p:cTn id="107"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Заголовок 1"/>
          <p:cNvSpPr>
            <a:spLocks noGrp="1" noChangeArrowheads="1"/>
          </p:cNvSpPr>
          <p:nvPr>
            <p:ph type="title"/>
          </p:nvPr>
        </p:nvSpPr>
        <p:spPr>
          <a:xfrm>
            <a:off x="311150" y="301625"/>
            <a:ext cx="8375650" cy="471488"/>
          </a:xfrm>
        </p:spPr>
        <p:txBody>
          <a:bodyPr/>
          <a:lstStyle/>
          <a:p>
            <a:r>
              <a:rPr lang="en-US" altLang="ru-RU" b="1" dirty="0">
                <a:latin typeface="Consolas" panose="020B0609020204030204" pitchFamily="49" charset="0"/>
              </a:rPr>
              <a:t>S</a:t>
            </a:r>
            <a:r>
              <a:rPr lang="az-Latn-AZ" altLang="ru-RU" b="1" dirty="0">
                <a:latin typeface="Consolas" panose="020B0609020204030204" pitchFamily="49" charset="0"/>
              </a:rPr>
              <a:t>ürətli çeşidləmə</a:t>
            </a:r>
            <a:endParaRPr lang="ru-RU" altLang="ru-RU" b="1" dirty="0"/>
          </a:p>
        </p:txBody>
      </p:sp>
      <p:graphicFrame>
        <p:nvGraphicFramePr>
          <p:cNvPr id="4" name="Таблица 3">
            <a:extLst>
              <a:ext uri="{FF2B5EF4-FFF2-40B4-BE49-F238E27FC236}">
                <a16:creationId xmlns:a16="http://schemas.microsoft.com/office/drawing/2014/main" id="{55C9E2C7-D19D-7D44-8D68-38679BBB8721}"/>
              </a:ext>
            </a:extLst>
          </p:cNvPr>
          <p:cNvGraphicFramePr>
            <a:graphicFrameLocks noGrp="1"/>
          </p:cNvGraphicFramePr>
          <p:nvPr/>
        </p:nvGraphicFramePr>
        <p:xfrm>
          <a:off x="382588" y="1460500"/>
          <a:ext cx="8461375" cy="3784601"/>
        </p:xfrm>
        <a:graphic>
          <a:graphicData uri="http://schemas.openxmlformats.org/drawingml/2006/table">
            <a:tbl>
              <a:tblPr/>
              <a:tblGrid>
                <a:gridCol w="1271400">
                  <a:extLst>
                    <a:ext uri="{9D8B030D-6E8A-4147-A177-3AD203B41FA5}">
                      <a16:colId xmlns:a16="http://schemas.microsoft.com/office/drawing/2014/main" val="20000"/>
                    </a:ext>
                  </a:extLst>
                </a:gridCol>
                <a:gridCol w="2608730">
                  <a:extLst>
                    <a:ext uri="{9D8B030D-6E8A-4147-A177-3AD203B41FA5}">
                      <a16:colId xmlns:a16="http://schemas.microsoft.com/office/drawing/2014/main" val="20001"/>
                    </a:ext>
                  </a:extLst>
                </a:gridCol>
                <a:gridCol w="2433917">
                  <a:extLst>
                    <a:ext uri="{9D8B030D-6E8A-4147-A177-3AD203B41FA5}">
                      <a16:colId xmlns:a16="http://schemas.microsoft.com/office/drawing/2014/main" val="20002"/>
                    </a:ext>
                  </a:extLst>
                </a:gridCol>
                <a:gridCol w="2147328">
                  <a:extLst>
                    <a:ext uri="{9D8B030D-6E8A-4147-A177-3AD203B41FA5}">
                      <a16:colId xmlns:a16="http://schemas.microsoft.com/office/drawing/2014/main" val="20003"/>
                    </a:ext>
                  </a:extLst>
                </a:gridCol>
              </a:tblGrid>
              <a:tr h="175935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800" b="1" i="0" u="none" strike="noStrike" cap="none" normalizeH="0" baseline="0" dirty="0">
                          <a:ln>
                            <a:noFill/>
                          </a:ln>
                          <a:solidFill>
                            <a:schemeClr val="tx1"/>
                          </a:solidFill>
                          <a:effectLst/>
                          <a:latin typeface="+mj-lt"/>
                          <a:ea typeface="Times New Roman" pitchFamily="18" charset="0"/>
                          <a:cs typeface="Courier New" pitchFamily="49" charset="0"/>
                        </a:rPr>
                        <a:t>N</a:t>
                      </a:r>
                      <a:endParaRPr kumimoji="0" lang="ru-RU" sz="2800" b="0" i="0" u="none" strike="noStrike" cap="none" normalizeH="0" baseline="0" dirty="0">
                        <a:ln>
                          <a:noFill/>
                        </a:ln>
                        <a:solidFill>
                          <a:schemeClr val="tx1"/>
                        </a:solidFill>
                        <a:effectLst/>
                        <a:latin typeface="+mj-lt"/>
                        <a:ea typeface="Times New Roman" pitchFamily="18" charset="0"/>
                        <a:cs typeface="Courier New" pitchFamily="49" charset="0"/>
                      </a:endParaRPr>
                    </a:p>
                  </a:txBody>
                  <a:tcPr marL="119124" marR="119124" marT="0" marB="0" anchor="ctr" horzOverflow="overflow">
                    <a:lnL>
                      <a:noFill/>
                    </a:lnL>
                    <a:lnR>
                      <a:noFill/>
                    </a:lnR>
                    <a:lnT>
                      <a:noFill/>
                    </a:lnT>
                    <a:lnB>
                      <a:noFill/>
                    </a:lnB>
                    <a:lnTlToBr>
                      <a:noFill/>
                    </a:lnTlToBr>
                    <a:lnBlToTr>
                      <a:noFill/>
                    </a:lnBlToTr>
                    <a:solidFill>
                      <a:srgbClr val="D1D1FF"/>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800" b="1" i="0" u="none" strike="noStrike" cap="none" normalizeH="0" baseline="0" dirty="0" err="1">
                          <a:ln>
                            <a:noFill/>
                          </a:ln>
                          <a:solidFill>
                            <a:schemeClr val="tx1"/>
                          </a:solidFill>
                          <a:effectLst/>
                          <a:latin typeface="+mj-lt"/>
                          <a:ea typeface="Times New Roman" pitchFamily="18" charset="0"/>
                          <a:cs typeface="Courier New" pitchFamily="49" charset="0"/>
                        </a:rPr>
                        <a:t>Hava</a:t>
                      </a:r>
                      <a:r>
                        <a:rPr kumimoji="0" lang="en-US" sz="2800" b="1" i="0" u="none" strike="noStrike" cap="none" normalizeH="0" baseline="0" dirty="0">
                          <a:ln>
                            <a:noFill/>
                          </a:ln>
                          <a:solidFill>
                            <a:schemeClr val="tx1"/>
                          </a:solidFill>
                          <a:effectLst/>
                          <a:latin typeface="+mj-lt"/>
                          <a:ea typeface="Times New Roman" pitchFamily="18" charset="0"/>
                          <a:cs typeface="Courier New" pitchFamily="49" charset="0"/>
                        </a:rPr>
                        <a:t> </a:t>
                      </a:r>
                      <a:r>
                        <a:rPr kumimoji="0" lang="en-US" sz="2800" b="1" i="0" u="none" strike="noStrike" cap="none" normalizeH="0" baseline="0" dirty="0" err="1">
                          <a:ln>
                            <a:noFill/>
                          </a:ln>
                          <a:solidFill>
                            <a:schemeClr val="tx1"/>
                          </a:solidFill>
                          <a:effectLst/>
                          <a:latin typeface="+mj-lt"/>
                          <a:ea typeface="Times New Roman" pitchFamily="18" charset="0"/>
                          <a:cs typeface="Courier New" pitchFamily="49" charset="0"/>
                        </a:rPr>
                        <a:t>qabarcıql</a:t>
                      </a:r>
                      <a:r>
                        <a:rPr kumimoji="0" lang="az-Latn-AZ" sz="2800" b="1" i="0" u="none" strike="noStrike" cap="none" normalizeH="0" baseline="0" dirty="0">
                          <a:ln>
                            <a:noFill/>
                          </a:ln>
                          <a:solidFill>
                            <a:schemeClr val="tx1"/>
                          </a:solidFill>
                          <a:effectLst/>
                          <a:latin typeface="+mj-lt"/>
                          <a:ea typeface="Times New Roman" pitchFamily="18" charset="0"/>
                          <a:cs typeface="Courier New" pitchFamily="49" charset="0"/>
                        </a:rPr>
                        <a:t>a</a:t>
                      </a:r>
                      <a:r>
                        <a:rPr kumimoji="0" lang="en-US" sz="2800" b="1" i="0" u="none" strike="noStrike" cap="none" normalizeH="0" baseline="0" dirty="0" err="1">
                          <a:ln>
                            <a:noFill/>
                          </a:ln>
                          <a:solidFill>
                            <a:schemeClr val="tx1"/>
                          </a:solidFill>
                          <a:effectLst/>
                          <a:latin typeface="+mj-lt"/>
                          <a:ea typeface="Times New Roman" pitchFamily="18" charset="0"/>
                          <a:cs typeface="Courier New" pitchFamily="49" charset="0"/>
                        </a:rPr>
                        <a:t>rı</a:t>
                      </a:r>
                      <a:r>
                        <a:rPr kumimoji="0" lang="en-US" sz="2800" b="1" i="0" u="none" strike="noStrike" cap="none" normalizeH="0" baseline="0" dirty="0">
                          <a:ln>
                            <a:noFill/>
                          </a:ln>
                          <a:solidFill>
                            <a:schemeClr val="tx1"/>
                          </a:solidFill>
                          <a:effectLst/>
                          <a:latin typeface="+mj-lt"/>
                          <a:ea typeface="Times New Roman" pitchFamily="18" charset="0"/>
                          <a:cs typeface="Courier New" pitchFamily="49" charset="0"/>
                        </a:rPr>
                        <a:t> </a:t>
                      </a:r>
                      <a:r>
                        <a:rPr kumimoji="0" lang="en-US" sz="2800" b="1" i="0" u="none" strike="noStrike" cap="none" normalizeH="0" baseline="0" dirty="0" err="1">
                          <a:ln>
                            <a:noFill/>
                          </a:ln>
                          <a:solidFill>
                            <a:schemeClr val="tx1"/>
                          </a:solidFill>
                          <a:effectLst/>
                          <a:latin typeface="+mj-lt"/>
                          <a:ea typeface="Times New Roman" pitchFamily="18" charset="0"/>
                          <a:cs typeface="Courier New" pitchFamily="49" charset="0"/>
                        </a:rPr>
                        <a:t>metodu</a:t>
                      </a:r>
                      <a:endParaRPr kumimoji="0" lang="ru-RU" sz="2800" b="0" i="0" u="none" strike="noStrike" cap="none" normalizeH="0" baseline="0" dirty="0">
                        <a:ln>
                          <a:noFill/>
                        </a:ln>
                        <a:solidFill>
                          <a:schemeClr val="tx1"/>
                        </a:solidFill>
                        <a:effectLst/>
                        <a:latin typeface="+mj-lt"/>
                        <a:ea typeface="Times New Roman" pitchFamily="18" charset="0"/>
                        <a:cs typeface="Courier New" pitchFamily="49" charset="0"/>
                      </a:endParaRPr>
                    </a:p>
                  </a:txBody>
                  <a:tcPr marL="119124" marR="119124" marT="62859" marB="62859" anchor="ctr" horzOverflow="overflow">
                    <a:lnL>
                      <a:noFill/>
                    </a:lnL>
                    <a:lnR>
                      <a:noFill/>
                    </a:lnR>
                    <a:lnT>
                      <a:noFill/>
                    </a:lnT>
                    <a:lnB>
                      <a:noFill/>
                    </a:lnB>
                    <a:lnTlToBr>
                      <a:noFill/>
                    </a:lnTlToBr>
                    <a:lnBlToTr>
                      <a:noFill/>
                    </a:lnBlToTr>
                    <a:solidFill>
                      <a:srgbClr val="E6E6FF"/>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sz="2800" b="1" i="0" u="none" strike="noStrike" cap="none" normalizeH="0" baseline="0" dirty="0" err="1">
                          <a:ln>
                            <a:noFill/>
                          </a:ln>
                          <a:solidFill>
                            <a:schemeClr val="tx1"/>
                          </a:solidFill>
                          <a:effectLst/>
                          <a:latin typeface="+mj-lt"/>
                          <a:ea typeface="Times New Roman" pitchFamily="18" charset="0"/>
                          <a:cs typeface="Courier New" pitchFamily="49" charset="0"/>
                        </a:rPr>
                        <a:t>Seçmə</a:t>
                      </a:r>
                      <a:r>
                        <a:rPr kumimoji="0" lang="az-Latn-AZ" sz="2800" b="1" i="0" u="none" strike="noStrike" cap="none" normalizeH="0" baseline="0" dirty="0">
                          <a:ln>
                            <a:noFill/>
                          </a:ln>
                          <a:solidFill>
                            <a:schemeClr val="tx1"/>
                          </a:solidFill>
                          <a:effectLst/>
                          <a:latin typeface="+mj-lt"/>
                          <a:ea typeface="Times New Roman" pitchFamily="18" charset="0"/>
                          <a:cs typeface="Courier New" pitchFamily="49" charset="0"/>
                        </a:rPr>
                        <a:t> metodu </a:t>
                      </a:r>
                      <a:endParaRPr kumimoji="0" lang="ru-RU" sz="2800" b="0" i="0" u="none" strike="noStrike" cap="none" normalizeH="0" baseline="0" dirty="0">
                        <a:ln>
                          <a:noFill/>
                        </a:ln>
                        <a:solidFill>
                          <a:schemeClr val="tx1"/>
                        </a:solidFill>
                        <a:effectLst/>
                        <a:latin typeface="+mj-lt"/>
                        <a:ea typeface="Times New Roman" pitchFamily="18" charset="0"/>
                        <a:cs typeface="Courier New" pitchFamily="49" charset="0"/>
                      </a:endParaRPr>
                    </a:p>
                  </a:txBody>
                  <a:tcPr marL="119124" marR="119124" marT="62859" marB="62859" anchor="ctr" horzOverflow="overflow">
                    <a:lnL>
                      <a:noFill/>
                    </a:lnL>
                    <a:lnR>
                      <a:noFill/>
                    </a:lnR>
                    <a:lnT>
                      <a:noFill/>
                    </a:lnT>
                    <a:lnB>
                      <a:noFill/>
                    </a:lnB>
                    <a:lnTlToBr>
                      <a:noFill/>
                    </a:lnTlToBr>
                    <a:lnBlToTr>
                      <a:noFill/>
                    </a:lnBlToTr>
                    <a:solidFill>
                      <a:srgbClr val="D1D1FF"/>
                    </a:solid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az-Latn-AZ" sz="2800" b="1" i="0" u="none" strike="noStrike" cap="none" normalizeH="0" baseline="0" dirty="0">
                          <a:ln>
                            <a:noFill/>
                          </a:ln>
                          <a:solidFill>
                            <a:schemeClr val="tx1"/>
                          </a:solidFill>
                          <a:effectLst/>
                          <a:latin typeface="+mj-lt"/>
                          <a:cs typeface="Courier New" pitchFamily="49" charset="0"/>
                        </a:rPr>
                        <a:t>Sürətli çeşidləmə</a:t>
                      </a:r>
                      <a:endParaRPr kumimoji="0" lang="ru-RU" sz="2800" b="0" i="0" u="none" strike="noStrike" cap="none" normalizeH="0" baseline="0" dirty="0">
                        <a:ln>
                          <a:noFill/>
                        </a:ln>
                        <a:solidFill>
                          <a:schemeClr val="tx1"/>
                        </a:solidFill>
                        <a:effectLst/>
                        <a:latin typeface="+mj-lt"/>
                        <a:cs typeface="Times New Roman" pitchFamily="18" charset="0"/>
                      </a:endParaRPr>
                    </a:p>
                  </a:txBody>
                  <a:tcPr marL="119124" marR="119124" marT="62859" marB="62859" anchor="ctr" horzOverflow="overflow">
                    <a:lnL>
                      <a:noFill/>
                    </a:lnL>
                    <a:lnR>
                      <a:noFill/>
                    </a:lnR>
                    <a:lnT>
                      <a:noFill/>
                    </a:lnT>
                    <a:lnB>
                      <a:noFill/>
                    </a:lnB>
                    <a:lnTlToBr>
                      <a:noFill/>
                    </a:lnTlToBr>
                    <a:lnBlToTr>
                      <a:noFill/>
                    </a:lnBlToTr>
                    <a:solidFill>
                      <a:srgbClr val="E6E6FF"/>
                    </a:solidFill>
                  </a:tcPr>
                </a:tc>
                <a:extLst>
                  <a:ext uri="{0D108BD9-81ED-4DB2-BD59-A6C34878D82A}">
                    <a16:rowId xmlns:a16="http://schemas.microsoft.com/office/drawing/2014/main" val="10000"/>
                  </a:ext>
                </a:extLst>
              </a:tr>
              <a:tr h="6750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800" b="1" i="0" u="none" strike="noStrike" cap="none" normalizeH="0" baseline="0" dirty="0">
                          <a:ln>
                            <a:noFill/>
                          </a:ln>
                          <a:solidFill>
                            <a:schemeClr val="tx1"/>
                          </a:solidFill>
                          <a:effectLst/>
                          <a:latin typeface="+mj-lt"/>
                          <a:ea typeface="Times New Roman" pitchFamily="18" charset="0"/>
                          <a:cs typeface="Courier New" pitchFamily="49" charset="0"/>
                        </a:rPr>
                        <a:t>1000</a:t>
                      </a:r>
                    </a:p>
                  </a:txBody>
                  <a:tcPr marL="119124" marR="119124"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mj-lt"/>
                          <a:cs typeface="Times New Roman" pitchFamily="18" charset="0"/>
                        </a:rPr>
                        <a:t>0</a:t>
                      </a:r>
                      <a:r>
                        <a:rPr kumimoji="0" lang="ru-RU" sz="2800" b="1" i="0" u="none" strike="noStrike" cap="none" normalizeH="0" baseline="0" dirty="0">
                          <a:ln>
                            <a:noFill/>
                          </a:ln>
                          <a:solidFill>
                            <a:schemeClr val="tx1"/>
                          </a:solidFill>
                          <a:effectLst/>
                          <a:latin typeface="+mj-lt"/>
                          <a:cs typeface="Times New Roman" pitchFamily="18" charset="0"/>
                        </a:rPr>
                        <a:t>,</a:t>
                      </a:r>
                      <a:r>
                        <a:rPr kumimoji="0" lang="en-US" sz="2800" b="1" i="0" u="none" strike="noStrike" cap="none" normalizeH="0" baseline="0" dirty="0">
                          <a:ln>
                            <a:noFill/>
                          </a:ln>
                          <a:solidFill>
                            <a:schemeClr val="tx1"/>
                          </a:solidFill>
                          <a:effectLst/>
                          <a:latin typeface="+mj-lt"/>
                          <a:cs typeface="Times New Roman" pitchFamily="18" charset="0"/>
                        </a:rPr>
                        <a:t>09</a:t>
                      </a:r>
                      <a:r>
                        <a:rPr kumimoji="0" lang="ru-RU" sz="2800" b="1" i="0" u="none" strike="noStrike" cap="none" normalizeH="0" baseline="0" dirty="0">
                          <a:ln>
                            <a:noFill/>
                          </a:ln>
                          <a:solidFill>
                            <a:schemeClr val="tx1"/>
                          </a:solidFill>
                          <a:effectLst/>
                          <a:latin typeface="+mj-lt"/>
                          <a:cs typeface="Times New Roman" pitchFamily="18" charset="0"/>
                        </a:rPr>
                        <a:t> </a:t>
                      </a:r>
                      <a:r>
                        <a:rPr kumimoji="0" lang="az-Latn-AZ" sz="2800" b="1" i="0" u="none" strike="noStrike" cap="none" normalizeH="0" baseline="0" dirty="0">
                          <a:ln>
                            <a:noFill/>
                          </a:ln>
                          <a:solidFill>
                            <a:schemeClr val="tx1"/>
                          </a:solidFill>
                          <a:effectLst/>
                          <a:latin typeface="+mj-lt"/>
                          <a:cs typeface="Times New Roman" pitchFamily="18" charset="0"/>
                        </a:rPr>
                        <a:t>san</a:t>
                      </a:r>
                      <a:endParaRPr kumimoji="0" lang="ru-RU" sz="2800" b="1" i="0" u="none" strike="noStrike" cap="none" normalizeH="0" baseline="0" dirty="0">
                        <a:ln>
                          <a:noFill/>
                        </a:ln>
                        <a:solidFill>
                          <a:schemeClr val="tx1"/>
                        </a:solidFill>
                        <a:effectLst/>
                        <a:latin typeface="+mj-lt"/>
                        <a:cs typeface="Times New Roman" pitchFamily="18" charset="0"/>
                      </a:endParaRPr>
                    </a:p>
                  </a:txBody>
                  <a:tcPr marL="119124" marR="119124"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mj-lt"/>
                          <a:cs typeface="Times New Roman" pitchFamily="18" charset="0"/>
                        </a:rPr>
                        <a:t>0</a:t>
                      </a:r>
                      <a:r>
                        <a:rPr kumimoji="0" lang="ru-RU" sz="2800" b="1" i="0" u="none" strike="noStrike" cap="none" normalizeH="0" baseline="0" dirty="0">
                          <a:ln>
                            <a:noFill/>
                          </a:ln>
                          <a:solidFill>
                            <a:schemeClr val="tx1"/>
                          </a:solidFill>
                          <a:effectLst/>
                          <a:latin typeface="+mj-lt"/>
                          <a:cs typeface="Times New Roman" pitchFamily="18" charset="0"/>
                        </a:rPr>
                        <a:t>,</a:t>
                      </a:r>
                      <a:r>
                        <a:rPr kumimoji="0" lang="en-US" sz="2800" b="1" i="0" u="none" strike="noStrike" cap="none" normalizeH="0" baseline="0" dirty="0">
                          <a:ln>
                            <a:noFill/>
                          </a:ln>
                          <a:solidFill>
                            <a:schemeClr val="tx1"/>
                          </a:solidFill>
                          <a:effectLst/>
                          <a:latin typeface="+mj-lt"/>
                          <a:cs typeface="Times New Roman" pitchFamily="18" charset="0"/>
                        </a:rPr>
                        <a:t>05</a:t>
                      </a:r>
                      <a:r>
                        <a:rPr kumimoji="0" lang="ru-RU" sz="2800" b="1" i="0" u="none" strike="noStrike" cap="none" normalizeH="0" baseline="0" dirty="0">
                          <a:ln>
                            <a:noFill/>
                          </a:ln>
                          <a:solidFill>
                            <a:schemeClr val="tx1"/>
                          </a:solidFill>
                          <a:effectLst/>
                          <a:latin typeface="+mj-lt"/>
                          <a:cs typeface="Times New Roman" pitchFamily="18" charset="0"/>
                        </a:rPr>
                        <a:t> </a:t>
                      </a:r>
                      <a:r>
                        <a:rPr kumimoji="0" lang="az-Latn-AZ" sz="2800" b="1" i="0" u="none" strike="noStrike" kern="1200" cap="none" spc="0" normalizeH="0" baseline="0" noProof="0" dirty="0">
                          <a:ln>
                            <a:noFill/>
                          </a:ln>
                          <a:solidFill>
                            <a:srgbClr val="000000"/>
                          </a:solidFill>
                          <a:effectLst/>
                          <a:uLnTx/>
                          <a:uFillTx/>
                          <a:latin typeface="Consolas" panose="020B0609020204030204"/>
                          <a:cs typeface="Times New Roman" pitchFamily="18" charset="0"/>
                        </a:rPr>
                        <a:t>san</a:t>
                      </a:r>
                      <a:endParaRPr kumimoji="0" lang="ru-RU" sz="2800" b="1" i="0" u="none" strike="noStrike" cap="none" normalizeH="0" baseline="0" dirty="0">
                        <a:ln>
                          <a:noFill/>
                        </a:ln>
                        <a:solidFill>
                          <a:schemeClr val="tx1"/>
                        </a:solidFill>
                        <a:effectLst/>
                        <a:latin typeface="+mj-lt"/>
                        <a:cs typeface="Times New Roman" pitchFamily="18" charset="0"/>
                      </a:endParaRPr>
                    </a:p>
                  </a:txBody>
                  <a:tcPr marL="119124" marR="119124"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FF0000"/>
                          </a:solidFill>
                          <a:effectLst/>
                          <a:latin typeface="+mj-lt"/>
                          <a:cs typeface="Times New Roman" pitchFamily="18" charset="0"/>
                        </a:rPr>
                        <a:t>0</a:t>
                      </a:r>
                      <a:r>
                        <a:rPr kumimoji="0" lang="ru-RU" sz="2800" b="1" i="0" u="none" strike="noStrike" cap="none" normalizeH="0" baseline="0" dirty="0">
                          <a:ln>
                            <a:noFill/>
                          </a:ln>
                          <a:solidFill>
                            <a:srgbClr val="FF0000"/>
                          </a:solidFill>
                          <a:effectLst/>
                          <a:latin typeface="+mj-lt"/>
                          <a:cs typeface="Times New Roman" pitchFamily="18" charset="0"/>
                        </a:rPr>
                        <a:t>,</a:t>
                      </a:r>
                      <a:r>
                        <a:rPr kumimoji="0" lang="en-US" sz="2800" b="1" i="0" u="none" strike="noStrike" cap="none" normalizeH="0" baseline="0" dirty="0">
                          <a:ln>
                            <a:noFill/>
                          </a:ln>
                          <a:solidFill>
                            <a:srgbClr val="FF0000"/>
                          </a:solidFill>
                          <a:effectLst/>
                          <a:latin typeface="+mj-lt"/>
                          <a:cs typeface="Times New Roman" pitchFamily="18" charset="0"/>
                        </a:rPr>
                        <a:t>002</a:t>
                      </a:r>
                      <a:r>
                        <a:rPr kumimoji="0" lang="ru-RU" sz="2800" b="1" i="0" u="none" strike="noStrike" cap="none" normalizeH="0" baseline="0" dirty="0">
                          <a:ln>
                            <a:noFill/>
                          </a:ln>
                          <a:solidFill>
                            <a:schemeClr val="tx1"/>
                          </a:solidFill>
                          <a:effectLst/>
                          <a:latin typeface="+mj-lt"/>
                          <a:cs typeface="Times New Roman" pitchFamily="18" charset="0"/>
                        </a:rPr>
                        <a:t> </a:t>
                      </a:r>
                      <a:r>
                        <a:rPr kumimoji="0" lang="az-Latn-AZ" sz="2800" b="1" i="0" u="none" strike="noStrike" kern="1200" cap="none" spc="0" normalizeH="0" baseline="0" noProof="0" dirty="0">
                          <a:ln>
                            <a:noFill/>
                          </a:ln>
                          <a:solidFill>
                            <a:srgbClr val="000000"/>
                          </a:solidFill>
                          <a:effectLst/>
                          <a:uLnTx/>
                          <a:uFillTx/>
                          <a:latin typeface="Consolas" panose="020B0609020204030204"/>
                          <a:cs typeface="Times New Roman" pitchFamily="18" charset="0"/>
                        </a:rPr>
                        <a:t>san</a:t>
                      </a:r>
                      <a:endParaRPr kumimoji="0" lang="ru-RU" sz="2800" b="1" i="0" u="none" strike="noStrike" cap="none" normalizeH="0" baseline="0" dirty="0">
                        <a:ln>
                          <a:noFill/>
                        </a:ln>
                        <a:solidFill>
                          <a:schemeClr val="tx1"/>
                        </a:solidFill>
                        <a:effectLst/>
                        <a:latin typeface="+mj-lt"/>
                        <a:cs typeface="Times New Roman" pitchFamily="18" charset="0"/>
                      </a:endParaRPr>
                    </a:p>
                  </a:txBody>
                  <a:tcPr marL="119124" marR="119124"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6750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800" b="1" i="0" u="none" strike="noStrike" cap="none" normalizeH="0" baseline="0" dirty="0">
                          <a:ln>
                            <a:noFill/>
                          </a:ln>
                          <a:solidFill>
                            <a:schemeClr val="tx1"/>
                          </a:solidFill>
                          <a:effectLst/>
                          <a:latin typeface="+mj-lt"/>
                          <a:ea typeface="Times New Roman" pitchFamily="18" charset="0"/>
                          <a:cs typeface="Courier New" pitchFamily="49" charset="0"/>
                        </a:rPr>
                        <a:t>5000</a:t>
                      </a:r>
                    </a:p>
                  </a:txBody>
                  <a:tcPr marL="119124" marR="119124" marT="0" marB="0" anchor="ctr" horzOverflow="overflow">
                    <a:lnL>
                      <a:noFill/>
                    </a:lnL>
                    <a:lnR>
                      <a:noFill/>
                    </a:lnR>
                    <a:lnT>
                      <a:noFill/>
                    </a:lnT>
                    <a:lnB>
                      <a:noFill/>
                    </a:lnB>
                    <a:lnTlToBr>
                      <a:noFill/>
                    </a:lnTlToBr>
                    <a:lnBlToTr>
                      <a:noFill/>
                    </a:lnBlToTr>
                    <a:solidFill>
                      <a:srgbClr val="E6E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mj-lt"/>
                          <a:cs typeface="Times New Roman" pitchFamily="18" charset="0"/>
                        </a:rPr>
                        <a:t>2</a:t>
                      </a:r>
                      <a:r>
                        <a:rPr kumimoji="0" lang="ru-RU" sz="2800" b="1" i="0" u="none" strike="noStrike" cap="none" normalizeH="0" baseline="0" dirty="0">
                          <a:ln>
                            <a:noFill/>
                          </a:ln>
                          <a:solidFill>
                            <a:schemeClr val="tx1"/>
                          </a:solidFill>
                          <a:effectLst/>
                          <a:latin typeface="+mj-lt"/>
                          <a:cs typeface="Times New Roman" pitchFamily="18" charset="0"/>
                        </a:rPr>
                        <a:t>,</a:t>
                      </a:r>
                      <a:r>
                        <a:rPr kumimoji="0" lang="en-US" sz="2800" b="1" i="0" u="none" strike="noStrike" cap="none" normalizeH="0" baseline="0" dirty="0">
                          <a:ln>
                            <a:noFill/>
                          </a:ln>
                          <a:solidFill>
                            <a:schemeClr val="tx1"/>
                          </a:solidFill>
                          <a:effectLst/>
                          <a:latin typeface="+mj-lt"/>
                          <a:cs typeface="Times New Roman" pitchFamily="18" charset="0"/>
                        </a:rPr>
                        <a:t>4</a:t>
                      </a:r>
                      <a:r>
                        <a:rPr kumimoji="0" lang="ru-RU" sz="2800" b="1" i="0" u="none" strike="noStrike" cap="none" normalizeH="0" baseline="0" dirty="0">
                          <a:ln>
                            <a:noFill/>
                          </a:ln>
                          <a:solidFill>
                            <a:schemeClr val="tx1"/>
                          </a:solidFill>
                          <a:effectLst/>
                          <a:latin typeface="+mj-lt"/>
                          <a:cs typeface="Times New Roman" pitchFamily="18" charset="0"/>
                        </a:rPr>
                        <a:t> </a:t>
                      </a:r>
                      <a:r>
                        <a:rPr kumimoji="0" lang="az-Latn-AZ" sz="2800" b="1" i="0" u="none" strike="noStrike" kern="1200" cap="none" spc="0" normalizeH="0" baseline="0" noProof="0" dirty="0">
                          <a:ln>
                            <a:noFill/>
                          </a:ln>
                          <a:solidFill>
                            <a:srgbClr val="000000"/>
                          </a:solidFill>
                          <a:effectLst/>
                          <a:uLnTx/>
                          <a:uFillTx/>
                          <a:latin typeface="Consolas" panose="020B0609020204030204"/>
                          <a:cs typeface="Times New Roman" pitchFamily="18" charset="0"/>
                        </a:rPr>
                        <a:t>san</a:t>
                      </a:r>
                      <a:endParaRPr kumimoji="0" lang="ru-RU" sz="2800" b="1" i="0" u="none" strike="noStrike" cap="none" normalizeH="0" baseline="0" dirty="0">
                        <a:ln>
                          <a:noFill/>
                        </a:ln>
                        <a:solidFill>
                          <a:schemeClr val="tx1"/>
                        </a:solidFill>
                        <a:effectLst/>
                        <a:latin typeface="+mj-lt"/>
                        <a:cs typeface="Times New Roman" pitchFamily="18" charset="0"/>
                      </a:endParaRPr>
                    </a:p>
                  </a:txBody>
                  <a:tcPr marL="119124" marR="119124" marT="0" marB="0" anchor="ctr" horzOverflow="overflow">
                    <a:lnL>
                      <a:noFill/>
                    </a:lnL>
                    <a:lnR>
                      <a:noFill/>
                    </a:lnR>
                    <a:lnT>
                      <a:noFill/>
                    </a:lnT>
                    <a:lnB>
                      <a:noFill/>
                    </a:lnB>
                    <a:lnTlToBr>
                      <a:noFill/>
                    </a:lnTlToBr>
                    <a:lnBlToTr>
                      <a:noFill/>
                    </a:lnBlToTr>
                    <a:solidFill>
                      <a:srgbClr val="D1D1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mj-lt"/>
                          <a:cs typeface="Times New Roman" pitchFamily="18" charset="0"/>
                        </a:rPr>
                        <a:t>1</a:t>
                      </a:r>
                      <a:r>
                        <a:rPr kumimoji="0" lang="ru-RU" sz="2800" b="1" i="0" u="none" strike="noStrike" cap="none" normalizeH="0" baseline="0" dirty="0">
                          <a:ln>
                            <a:noFill/>
                          </a:ln>
                          <a:solidFill>
                            <a:schemeClr val="tx1"/>
                          </a:solidFill>
                          <a:effectLst/>
                          <a:latin typeface="+mj-lt"/>
                          <a:cs typeface="Times New Roman" pitchFamily="18" charset="0"/>
                        </a:rPr>
                        <a:t>,</a:t>
                      </a:r>
                      <a:r>
                        <a:rPr kumimoji="0" lang="en-US" sz="2800" b="1" i="0" u="none" strike="noStrike" cap="none" normalizeH="0" baseline="0" dirty="0">
                          <a:ln>
                            <a:noFill/>
                          </a:ln>
                          <a:solidFill>
                            <a:schemeClr val="tx1"/>
                          </a:solidFill>
                          <a:effectLst/>
                          <a:latin typeface="+mj-lt"/>
                          <a:cs typeface="Times New Roman" pitchFamily="18" charset="0"/>
                        </a:rPr>
                        <a:t>2</a:t>
                      </a:r>
                      <a:r>
                        <a:rPr kumimoji="0" lang="ru-RU" sz="2800" b="1" i="0" u="none" strike="noStrike" cap="none" normalizeH="0" baseline="0" dirty="0">
                          <a:ln>
                            <a:noFill/>
                          </a:ln>
                          <a:solidFill>
                            <a:schemeClr val="tx1"/>
                          </a:solidFill>
                          <a:effectLst/>
                          <a:latin typeface="+mj-lt"/>
                          <a:cs typeface="Times New Roman" pitchFamily="18" charset="0"/>
                        </a:rPr>
                        <a:t> </a:t>
                      </a:r>
                      <a:r>
                        <a:rPr kumimoji="0" lang="az-Latn-AZ" sz="2800" b="1" i="0" u="none" strike="noStrike" kern="1200" cap="none" spc="0" normalizeH="0" baseline="0" noProof="0" dirty="0">
                          <a:ln>
                            <a:noFill/>
                          </a:ln>
                          <a:solidFill>
                            <a:srgbClr val="000000"/>
                          </a:solidFill>
                          <a:effectLst/>
                          <a:uLnTx/>
                          <a:uFillTx/>
                          <a:latin typeface="Consolas" panose="020B0609020204030204"/>
                          <a:cs typeface="Times New Roman" pitchFamily="18" charset="0"/>
                        </a:rPr>
                        <a:t>san</a:t>
                      </a:r>
                      <a:endParaRPr kumimoji="0" lang="ru-RU" sz="2800" b="1" i="0" u="none" strike="noStrike" cap="none" normalizeH="0" baseline="0" dirty="0">
                        <a:ln>
                          <a:noFill/>
                        </a:ln>
                        <a:solidFill>
                          <a:schemeClr val="tx1"/>
                        </a:solidFill>
                        <a:effectLst/>
                        <a:latin typeface="+mj-lt"/>
                        <a:cs typeface="Times New Roman" pitchFamily="18" charset="0"/>
                      </a:endParaRPr>
                    </a:p>
                  </a:txBody>
                  <a:tcPr marL="119124" marR="119124" marT="0" marB="0" anchor="ctr" horzOverflow="overflow">
                    <a:lnL>
                      <a:noFill/>
                    </a:lnL>
                    <a:lnR>
                      <a:noFill/>
                    </a:lnR>
                    <a:lnT>
                      <a:noFill/>
                    </a:lnT>
                    <a:lnB>
                      <a:noFill/>
                    </a:lnB>
                    <a:lnTlToBr>
                      <a:noFill/>
                    </a:lnTlToBr>
                    <a:lnBlToTr>
                      <a:noFill/>
                    </a:lnBlToTr>
                    <a:solidFill>
                      <a:srgbClr val="E6E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FF0000"/>
                          </a:solidFill>
                          <a:effectLst/>
                          <a:latin typeface="+mj-lt"/>
                          <a:cs typeface="Times New Roman" pitchFamily="18" charset="0"/>
                        </a:rPr>
                        <a:t>0</a:t>
                      </a:r>
                      <a:r>
                        <a:rPr kumimoji="0" lang="ru-RU" sz="2800" b="1" i="0" u="none" strike="noStrike" cap="none" normalizeH="0" baseline="0" dirty="0">
                          <a:ln>
                            <a:noFill/>
                          </a:ln>
                          <a:solidFill>
                            <a:srgbClr val="FF0000"/>
                          </a:solidFill>
                          <a:effectLst/>
                          <a:latin typeface="+mj-lt"/>
                          <a:cs typeface="Times New Roman" pitchFamily="18" charset="0"/>
                        </a:rPr>
                        <a:t>,</a:t>
                      </a:r>
                      <a:r>
                        <a:rPr kumimoji="0" lang="en-US" sz="2800" b="1" i="0" u="none" strike="noStrike" cap="none" normalizeH="0" baseline="0" dirty="0">
                          <a:ln>
                            <a:noFill/>
                          </a:ln>
                          <a:solidFill>
                            <a:srgbClr val="FF0000"/>
                          </a:solidFill>
                          <a:effectLst/>
                          <a:latin typeface="+mj-lt"/>
                          <a:cs typeface="Times New Roman" pitchFamily="18" charset="0"/>
                        </a:rPr>
                        <a:t>014</a:t>
                      </a:r>
                      <a:r>
                        <a:rPr kumimoji="0" lang="ru-RU" sz="2800" b="1" i="0" u="none" strike="noStrike" cap="none" normalizeH="0" baseline="0" dirty="0">
                          <a:ln>
                            <a:noFill/>
                          </a:ln>
                          <a:solidFill>
                            <a:schemeClr val="tx1"/>
                          </a:solidFill>
                          <a:effectLst/>
                          <a:latin typeface="+mj-lt"/>
                          <a:cs typeface="Times New Roman" pitchFamily="18" charset="0"/>
                        </a:rPr>
                        <a:t> </a:t>
                      </a:r>
                      <a:r>
                        <a:rPr kumimoji="0" lang="az-Latn-AZ" sz="2800" b="1" i="0" u="none" strike="noStrike" kern="1200" cap="none" spc="0" normalizeH="0" baseline="0" noProof="0" dirty="0">
                          <a:ln>
                            <a:noFill/>
                          </a:ln>
                          <a:solidFill>
                            <a:srgbClr val="000000"/>
                          </a:solidFill>
                          <a:effectLst/>
                          <a:uLnTx/>
                          <a:uFillTx/>
                          <a:latin typeface="Consolas" panose="020B0609020204030204"/>
                          <a:cs typeface="Times New Roman" pitchFamily="18" charset="0"/>
                        </a:rPr>
                        <a:t>san</a:t>
                      </a:r>
                      <a:endParaRPr kumimoji="0" lang="ru-RU" sz="2800" b="1" i="0" u="none" strike="noStrike" cap="none" normalizeH="0" baseline="0" dirty="0">
                        <a:ln>
                          <a:noFill/>
                        </a:ln>
                        <a:solidFill>
                          <a:schemeClr val="tx1"/>
                        </a:solidFill>
                        <a:effectLst/>
                        <a:latin typeface="+mj-lt"/>
                        <a:cs typeface="Times New Roman" pitchFamily="18" charset="0"/>
                      </a:endParaRPr>
                    </a:p>
                  </a:txBody>
                  <a:tcPr marL="119124" marR="119124" marT="0" marB="0" anchor="ctr" horzOverflow="overflow">
                    <a:lnL>
                      <a:noFill/>
                    </a:lnL>
                    <a:lnR>
                      <a:noFill/>
                    </a:lnR>
                    <a:lnT>
                      <a:noFill/>
                    </a:lnT>
                    <a:lnB>
                      <a:noFill/>
                    </a:lnB>
                    <a:lnTlToBr>
                      <a:noFill/>
                    </a:lnTlToBr>
                    <a:lnBlToTr>
                      <a:noFill/>
                    </a:lnBlToTr>
                    <a:solidFill>
                      <a:srgbClr val="D1D1FF"/>
                    </a:solidFill>
                  </a:tcPr>
                </a:tc>
                <a:extLst>
                  <a:ext uri="{0D108BD9-81ED-4DB2-BD59-A6C34878D82A}">
                    <a16:rowId xmlns:a16="http://schemas.microsoft.com/office/drawing/2014/main" val="10002"/>
                  </a:ext>
                </a:extLst>
              </a:tr>
              <a:tr h="6750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800" b="1" i="0" u="none" strike="noStrike" cap="none" normalizeH="0" baseline="0" dirty="0">
                          <a:ln>
                            <a:noFill/>
                          </a:ln>
                          <a:solidFill>
                            <a:schemeClr val="tx1"/>
                          </a:solidFill>
                          <a:effectLst/>
                          <a:latin typeface="+mj-lt"/>
                          <a:ea typeface="Times New Roman" pitchFamily="18" charset="0"/>
                          <a:cs typeface="Courier New" pitchFamily="49" charset="0"/>
                        </a:rPr>
                        <a:t>15000</a:t>
                      </a:r>
                    </a:p>
                  </a:txBody>
                  <a:tcPr marL="119124" marR="119124"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mj-lt"/>
                          <a:cs typeface="Times New Roman" pitchFamily="18" charset="0"/>
                        </a:rPr>
                        <a:t>22</a:t>
                      </a:r>
                      <a:r>
                        <a:rPr kumimoji="0" lang="ru-RU" sz="2800" b="1" i="0" u="none" strike="noStrike" cap="none" normalizeH="0" baseline="0" dirty="0">
                          <a:ln>
                            <a:noFill/>
                          </a:ln>
                          <a:solidFill>
                            <a:schemeClr val="tx1"/>
                          </a:solidFill>
                          <a:effectLst/>
                          <a:latin typeface="+mj-lt"/>
                          <a:cs typeface="Times New Roman" pitchFamily="18" charset="0"/>
                        </a:rPr>
                        <a:t> </a:t>
                      </a:r>
                      <a:r>
                        <a:rPr kumimoji="0" lang="az-Latn-AZ" sz="2800" b="1" i="0" u="none" strike="noStrike" kern="1200" cap="none" spc="0" normalizeH="0" baseline="0" noProof="0" dirty="0">
                          <a:ln>
                            <a:noFill/>
                          </a:ln>
                          <a:solidFill>
                            <a:srgbClr val="000000"/>
                          </a:solidFill>
                          <a:effectLst/>
                          <a:uLnTx/>
                          <a:uFillTx/>
                          <a:latin typeface="Consolas" panose="020B0609020204030204"/>
                          <a:cs typeface="Times New Roman" pitchFamily="18" charset="0"/>
                        </a:rPr>
                        <a:t>san</a:t>
                      </a:r>
                      <a:endParaRPr kumimoji="0" lang="ru-RU" sz="2800" b="1" i="0" u="none" strike="noStrike" cap="none" normalizeH="0" baseline="0" dirty="0">
                        <a:ln>
                          <a:noFill/>
                        </a:ln>
                        <a:solidFill>
                          <a:schemeClr val="tx1"/>
                        </a:solidFill>
                        <a:effectLst/>
                        <a:latin typeface="+mj-lt"/>
                        <a:cs typeface="Times New Roman" pitchFamily="18" charset="0"/>
                      </a:endParaRPr>
                    </a:p>
                  </a:txBody>
                  <a:tcPr marL="119124" marR="119124"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mj-lt"/>
                          <a:cs typeface="Times New Roman" pitchFamily="18" charset="0"/>
                        </a:rPr>
                        <a:t>11</a:t>
                      </a:r>
                      <a:r>
                        <a:rPr kumimoji="0" lang="ru-RU" sz="2800" b="1" i="0" u="none" strike="noStrike" cap="none" normalizeH="0" baseline="0" dirty="0">
                          <a:ln>
                            <a:noFill/>
                          </a:ln>
                          <a:solidFill>
                            <a:schemeClr val="tx1"/>
                          </a:solidFill>
                          <a:effectLst/>
                          <a:latin typeface="+mj-lt"/>
                          <a:cs typeface="Times New Roman" pitchFamily="18" charset="0"/>
                        </a:rPr>
                        <a:t> </a:t>
                      </a:r>
                      <a:r>
                        <a:rPr kumimoji="0" lang="az-Latn-AZ" sz="2800" b="1" i="0" u="none" strike="noStrike" kern="1200" cap="none" spc="0" normalizeH="0" baseline="0" noProof="0" dirty="0">
                          <a:ln>
                            <a:noFill/>
                          </a:ln>
                          <a:solidFill>
                            <a:srgbClr val="000000"/>
                          </a:solidFill>
                          <a:effectLst/>
                          <a:uLnTx/>
                          <a:uFillTx/>
                          <a:latin typeface="Consolas" panose="020B0609020204030204"/>
                          <a:cs typeface="Times New Roman" pitchFamily="18" charset="0"/>
                        </a:rPr>
                        <a:t>san</a:t>
                      </a:r>
                      <a:endParaRPr kumimoji="0" lang="ru-RU" sz="2800" b="1" i="0" u="none" strike="noStrike" cap="none" normalizeH="0" baseline="0" dirty="0">
                        <a:ln>
                          <a:noFill/>
                        </a:ln>
                        <a:solidFill>
                          <a:schemeClr val="tx1"/>
                        </a:solidFill>
                        <a:effectLst/>
                        <a:latin typeface="+mj-lt"/>
                        <a:cs typeface="Times New Roman" pitchFamily="18" charset="0"/>
                      </a:endParaRPr>
                    </a:p>
                  </a:txBody>
                  <a:tcPr marL="119124" marR="119124"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FF0000"/>
                          </a:solidFill>
                          <a:effectLst/>
                          <a:latin typeface="+mj-lt"/>
                          <a:cs typeface="Times New Roman" pitchFamily="18" charset="0"/>
                        </a:rPr>
                        <a:t>0</a:t>
                      </a:r>
                      <a:r>
                        <a:rPr kumimoji="0" lang="ru-RU" sz="2800" b="1" i="0" u="none" strike="noStrike" cap="none" normalizeH="0" baseline="0" dirty="0">
                          <a:ln>
                            <a:noFill/>
                          </a:ln>
                          <a:solidFill>
                            <a:srgbClr val="FF0000"/>
                          </a:solidFill>
                          <a:effectLst/>
                          <a:latin typeface="+mj-lt"/>
                          <a:cs typeface="Times New Roman" pitchFamily="18" charset="0"/>
                        </a:rPr>
                        <a:t>,</a:t>
                      </a:r>
                      <a:r>
                        <a:rPr kumimoji="0" lang="en-US" sz="2800" b="1" i="0" u="none" strike="noStrike" cap="none" normalizeH="0" baseline="0" dirty="0">
                          <a:ln>
                            <a:noFill/>
                          </a:ln>
                          <a:solidFill>
                            <a:srgbClr val="FF0000"/>
                          </a:solidFill>
                          <a:effectLst/>
                          <a:latin typeface="+mj-lt"/>
                          <a:cs typeface="Times New Roman" pitchFamily="18" charset="0"/>
                        </a:rPr>
                        <a:t>046</a:t>
                      </a:r>
                      <a:r>
                        <a:rPr kumimoji="0" lang="ru-RU" sz="2800" b="1" i="0" u="none" strike="noStrike" cap="none" normalizeH="0" baseline="0" dirty="0">
                          <a:ln>
                            <a:noFill/>
                          </a:ln>
                          <a:solidFill>
                            <a:schemeClr val="tx1"/>
                          </a:solidFill>
                          <a:effectLst/>
                          <a:latin typeface="+mj-lt"/>
                          <a:cs typeface="Times New Roman" pitchFamily="18" charset="0"/>
                        </a:rPr>
                        <a:t> </a:t>
                      </a:r>
                      <a:r>
                        <a:rPr kumimoji="0" lang="az-Latn-AZ" sz="2800" b="1" i="0" u="none" strike="noStrike" kern="1200" cap="none" spc="0" normalizeH="0" baseline="0" noProof="0" dirty="0">
                          <a:ln>
                            <a:noFill/>
                          </a:ln>
                          <a:solidFill>
                            <a:srgbClr val="000000"/>
                          </a:solidFill>
                          <a:effectLst/>
                          <a:uLnTx/>
                          <a:uFillTx/>
                          <a:latin typeface="Consolas" panose="020B0609020204030204"/>
                          <a:cs typeface="Times New Roman" pitchFamily="18" charset="0"/>
                        </a:rPr>
                        <a:t>san</a:t>
                      </a:r>
                      <a:endParaRPr kumimoji="0" lang="ru-RU" sz="2800" b="1" i="0" u="none" strike="noStrike" cap="none" normalizeH="0" baseline="0" dirty="0">
                        <a:ln>
                          <a:noFill/>
                        </a:ln>
                        <a:solidFill>
                          <a:schemeClr val="tx1"/>
                        </a:solidFill>
                        <a:effectLst/>
                        <a:latin typeface="+mj-lt"/>
                        <a:cs typeface="Times New Roman" pitchFamily="18" charset="0"/>
                      </a:endParaRPr>
                    </a:p>
                  </a:txBody>
                  <a:tcPr marL="119124" marR="119124" marT="0"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0675" name="Прямоугольник 4"/>
          <p:cNvSpPr>
            <a:spLocks noChangeArrowheads="1"/>
          </p:cNvSpPr>
          <p:nvPr/>
        </p:nvSpPr>
        <p:spPr bwMode="auto">
          <a:xfrm>
            <a:off x="100013" y="869950"/>
            <a:ext cx="9190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a:solidFill>
                  <a:srgbClr val="333399"/>
                </a:solidFill>
                <a:latin typeface="Consolas" panose="020B0609020204030204" pitchFamily="49" charset="0"/>
              </a:rPr>
              <a:t>T</a:t>
            </a:r>
            <a:r>
              <a:rPr lang="az-Latn-AZ" altLang="ru-RU" sz="2400" b="1">
                <a:solidFill>
                  <a:srgbClr val="333399"/>
                </a:solidFill>
                <a:latin typeface="Consolas" panose="020B0609020204030204" pitchFamily="49" charset="0"/>
              </a:rPr>
              <a:t>əsadüfi ədədlərlə doldurulmuş massivin çeşidləməsi</a:t>
            </a:r>
            <a:r>
              <a:rPr lang="ru-RU" altLang="ru-RU" sz="2400">
                <a:solidFill>
                  <a:srgbClr val="000000"/>
                </a:solidFill>
                <a:latin typeface="Consolas" panose="020B0609020204030204" pitchFamily="49" charset="0"/>
              </a:rPr>
              <a:t>:</a:t>
            </a:r>
            <a:r>
              <a:rPr lang="ru-RU" altLang="ru-RU" sz="2400">
                <a:solidFill>
                  <a:srgbClr val="333399"/>
                </a:solidFill>
                <a:latin typeface="Consolas" panose="020B0609020204030204" pitchFamily="49" charset="0"/>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Заголовок 1">
            <a:extLst>
              <a:ext uri="{FF2B5EF4-FFF2-40B4-BE49-F238E27FC236}">
                <a16:creationId xmlns:a16="http://schemas.microsoft.com/office/drawing/2014/main" id="{C2C13878-D395-0646-B13D-60AA68B98C0D}"/>
              </a:ext>
            </a:extLst>
          </p:cNvPr>
          <p:cNvSpPr>
            <a:spLocks noGrp="1"/>
          </p:cNvSpPr>
          <p:nvPr>
            <p:ph type="title"/>
          </p:nvPr>
        </p:nvSpPr>
        <p:spPr>
          <a:xfrm>
            <a:off x="311150" y="301625"/>
            <a:ext cx="8375650" cy="471488"/>
          </a:xfrm>
        </p:spPr>
        <p:txBody>
          <a:bodyPr/>
          <a:lstStyle/>
          <a:p>
            <a:r>
              <a:rPr lang="az-Latn-AZ" altLang="ru-RU">
                <a:latin typeface="Consolas" panose="020B0609020204030204" pitchFamily="49" charset="0"/>
              </a:rPr>
              <a:t>Pythonda çeşidləmə</a:t>
            </a:r>
            <a:endParaRPr lang="ru-RU" altLang="ru-RU">
              <a:latin typeface="Consolas" panose="020B0609020204030204" pitchFamily="49" charset="0"/>
            </a:endParaRPr>
          </a:p>
        </p:txBody>
      </p:sp>
      <p:sp>
        <p:nvSpPr>
          <p:cNvPr id="6" name="Rectangle 1">
            <a:extLst>
              <a:ext uri="{FF2B5EF4-FFF2-40B4-BE49-F238E27FC236}">
                <a16:creationId xmlns:a16="http://schemas.microsoft.com/office/drawing/2014/main" id="{C9CD97B3-3CA0-164E-ADA5-C61001F02B76}"/>
              </a:ext>
            </a:extLst>
          </p:cNvPr>
          <p:cNvSpPr>
            <a:spLocks noChangeArrowheads="1"/>
          </p:cNvSpPr>
          <p:nvPr/>
        </p:nvSpPr>
        <p:spPr bwMode="auto">
          <a:xfrm>
            <a:off x="654050" y="1300163"/>
            <a:ext cx="2868613" cy="461962"/>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indent="90488">
              <a:defRPr/>
            </a:pPr>
            <a:r>
              <a:rPr lang="en-US" sz="2400" b="1" dirty="0">
                <a:latin typeface="+mj-lt"/>
                <a:ea typeface="Times New Roman" pitchFamily="18" charset="0"/>
                <a:cs typeface="Courier New" pitchFamily="49" charset="0"/>
              </a:rPr>
              <a:t>B = </a:t>
            </a:r>
            <a:r>
              <a:rPr lang="en-US" sz="2400" b="1" dirty="0">
                <a:solidFill>
                  <a:srgbClr val="0070C0"/>
                </a:solidFill>
                <a:latin typeface="+mj-lt"/>
                <a:ea typeface="Times New Roman" pitchFamily="18" charset="0"/>
                <a:cs typeface="Courier New" pitchFamily="49" charset="0"/>
              </a:rPr>
              <a:t>sorted</a:t>
            </a:r>
            <a:r>
              <a:rPr lang="en-US" sz="2400" b="1" dirty="0">
                <a:latin typeface="+mj-lt"/>
                <a:ea typeface="Times New Roman" pitchFamily="18" charset="0"/>
                <a:cs typeface="Courier New" pitchFamily="49" charset="0"/>
              </a:rPr>
              <a:t>( A</a:t>
            </a:r>
            <a:r>
              <a:rPr lang="en-US" sz="2400" b="1" dirty="0">
                <a:solidFill>
                  <a:srgbClr val="00B0F0"/>
                </a:solidFill>
                <a:latin typeface="+mj-lt"/>
                <a:ea typeface="Times New Roman" pitchFamily="18" charset="0"/>
                <a:cs typeface="Courier New" pitchFamily="49" charset="0"/>
              </a:rPr>
              <a:t> </a:t>
            </a:r>
            <a:r>
              <a:rPr lang="en-US" sz="2400" b="1" dirty="0">
                <a:latin typeface="+mj-lt"/>
                <a:ea typeface="Times New Roman" pitchFamily="18" charset="0"/>
                <a:cs typeface="Courier New" pitchFamily="49" charset="0"/>
              </a:rPr>
              <a:t>)</a:t>
            </a:r>
            <a:endParaRPr lang="ru-RU" sz="2400" b="1" dirty="0">
              <a:latin typeface="+mj-lt"/>
              <a:ea typeface="Times New Roman" pitchFamily="18" charset="0"/>
              <a:cs typeface="Courier New" pitchFamily="49" charset="0"/>
            </a:endParaRPr>
          </a:p>
        </p:txBody>
      </p:sp>
      <p:sp>
        <p:nvSpPr>
          <p:cNvPr id="7" name="AutoShape 59">
            <a:extLst>
              <a:ext uri="{FF2B5EF4-FFF2-40B4-BE49-F238E27FC236}">
                <a16:creationId xmlns:a16="http://schemas.microsoft.com/office/drawing/2014/main" id="{C7E1739F-E48C-584F-8C22-CCE5192A9D23}"/>
              </a:ext>
            </a:extLst>
          </p:cNvPr>
          <p:cNvSpPr>
            <a:spLocks noChangeArrowheads="1"/>
          </p:cNvSpPr>
          <p:nvPr/>
        </p:nvSpPr>
        <p:spPr bwMode="auto">
          <a:xfrm>
            <a:off x="4419600" y="1130300"/>
            <a:ext cx="1930400" cy="841375"/>
          </a:xfrm>
          <a:prstGeom prst="wedgeRoundRectCallout">
            <a:avLst>
              <a:gd name="adj1" fmla="val -103407"/>
              <a:gd name="adj2" fmla="val -564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en-US" sz="2400" i="1" dirty="0" err="1">
                <a:latin typeface="Consolas" panose="020B0609020204030204" pitchFamily="49" charset="0"/>
              </a:rPr>
              <a:t>Timsort</a:t>
            </a:r>
            <a:endParaRPr lang="az-Latn-AZ" sz="2400" i="1" dirty="0">
              <a:latin typeface="Consolas" panose="020B0609020204030204" pitchFamily="49" charset="0"/>
            </a:endParaRPr>
          </a:p>
          <a:p>
            <a:pPr algn="ctr" eaLnBrk="1" hangingPunct="1">
              <a:lnSpc>
                <a:spcPct val="80000"/>
              </a:lnSpc>
              <a:defRPr/>
            </a:pPr>
            <a:r>
              <a:rPr lang="az-Latn-AZ" sz="2400" dirty="0">
                <a:latin typeface="Consolas" panose="020B0609020204030204" pitchFamily="49" charset="0"/>
              </a:rPr>
              <a:t>alqoritmi</a:t>
            </a:r>
            <a:endParaRPr lang="ru-RU" sz="2000" dirty="0">
              <a:latin typeface="Consolas" panose="020B0609020204030204" pitchFamily="49" charset="0"/>
            </a:endParaRPr>
          </a:p>
        </p:txBody>
      </p:sp>
      <p:sp>
        <p:nvSpPr>
          <p:cNvPr id="71684" name="Прямоугольник 4"/>
          <p:cNvSpPr>
            <a:spLocks noChangeArrowheads="1"/>
          </p:cNvSpPr>
          <p:nvPr/>
        </p:nvSpPr>
        <p:spPr bwMode="auto">
          <a:xfrm>
            <a:off x="382588" y="803275"/>
            <a:ext cx="3243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a:solidFill>
                  <a:srgbClr val="333399"/>
                </a:solidFill>
                <a:latin typeface="Consolas" panose="020B0609020204030204" pitchFamily="49" charset="0"/>
              </a:rPr>
              <a:t>A</a:t>
            </a:r>
            <a:r>
              <a:rPr lang="en-US" altLang="ru-RU" sz="2400" b="1">
                <a:solidFill>
                  <a:srgbClr val="333399"/>
                </a:solidFill>
                <a:latin typeface="Consolas" panose="020B0609020204030204" pitchFamily="49" charset="0"/>
              </a:rPr>
              <a:t>rtan sıraya görə:</a:t>
            </a:r>
            <a:endParaRPr lang="ru-RU" altLang="ru-RU" sz="2400">
              <a:solidFill>
                <a:srgbClr val="333399"/>
              </a:solidFill>
              <a:latin typeface="Consolas" panose="020B0609020204030204" pitchFamily="49" charset="0"/>
            </a:endParaRPr>
          </a:p>
        </p:txBody>
      </p:sp>
      <p:sp>
        <p:nvSpPr>
          <p:cNvPr id="9" name="Rectangle 1">
            <a:extLst>
              <a:ext uri="{FF2B5EF4-FFF2-40B4-BE49-F238E27FC236}">
                <a16:creationId xmlns:a16="http://schemas.microsoft.com/office/drawing/2014/main" id="{C3E46B15-B306-6347-A7C1-759CFBBB571A}"/>
              </a:ext>
            </a:extLst>
          </p:cNvPr>
          <p:cNvSpPr>
            <a:spLocks noChangeArrowheads="1"/>
          </p:cNvSpPr>
          <p:nvPr/>
        </p:nvSpPr>
        <p:spPr bwMode="auto">
          <a:xfrm>
            <a:off x="654050" y="2273300"/>
            <a:ext cx="7885113" cy="461963"/>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indent="90488">
              <a:defRPr/>
            </a:pPr>
            <a:r>
              <a:rPr lang="en-US" sz="2400" b="1" dirty="0">
                <a:latin typeface="+mj-lt"/>
                <a:ea typeface="Times New Roman" pitchFamily="18" charset="0"/>
                <a:cs typeface="Courier New" pitchFamily="49" charset="0"/>
              </a:rPr>
              <a:t>B = </a:t>
            </a:r>
            <a:r>
              <a:rPr lang="en-US" sz="2400" b="1" dirty="0">
                <a:solidFill>
                  <a:srgbClr val="0070C0"/>
                </a:solidFill>
                <a:latin typeface="+mj-lt"/>
                <a:ea typeface="Times New Roman" pitchFamily="18" charset="0"/>
                <a:cs typeface="Courier New" pitchFamily="49" charset="0"/>
              </a:rPr>
              <a:t>sorted</a:t>
            </a:r>
            <a:r>
              <a:rPr lang="en-US" sz="2400" b="1" dirty="0">
                <a:latin typeface="+mj-lt"/>
                <a:ea typeface="Times New Roman" pitchFamily="18" charset="0"/>
                <a:cs typeface="Courier New" pitchFamily="49" charset="0"/>
              </a:rPr>
              <a:t>( A, reverse = </a:t>
            </a:r>
            <a:r>
              <a:rPr lang="en-US" sz="2400" b="1" dirty="0">
                <a:solidFill>
                  <a:srgbClr val="0000FF"/>
                </a:solidFill>
                <a:latin typeface="+mj-lt"/>
                <a:ea typeface="Times New Roman" pitchFamily="18" charset="0"/>
                <a:cs typeface="Courier New" pitchFamily="49" charset="0"/>
              </a:rPr>
              <a:t>True</a:t>
            </a:r>
            <a:r>
              <a:rPr lang="en-US" sz="2400" b="1" dirty="0">
                <a:solidFill>
                  <a:srgbClr val="00B0F0"/>
                </a:solidFill>
                <a:latin typeface="+mj-lt"/>
                <a:ea typeface="Times New Roman" pitchFamily="18" charset="0"/>
                <a:cs typeface="Courier New" pitchFamily="49" charset="0"/>
              </a:rPr>
              <a:t> </a:t>
            </a:r>
            <a:r>
              <a:rPr lang="en-US" sz="2400" b="1" dirty="0">
                <a:latin typeface="+mj-lt"/>
                <a:ea typeface="Times New Roman" pitchFamily="18" charset="0"/>
                <a:cs typeface="Courier New" pitchFamily="49" charset="0"/>
              </a:rPr>
              <a:t>)</a:t>
            </a:r>
            <a:endParaRPr lang="ru-RU" sz="2400" b="1" dirty="0">
              <a:latin typeface="+mj-lt"/>
              <a:ea typeface="Times New Roman" pitchFamily="18" charset="0"/>
              <a:cs typeface="Courier New" pitchFamily="49" charset="0"/>
            </a:endParaRPr>
          </a:p>
        </p:txBody>
      </p:sp>
      <p:sp>
        <p:nvSpPr>
          <p:cNvPr id="10" name="Прямоугольник 4"/>
          <p:cNvSpPr>
            <a:spLocks noChangeArrowheads="1"/>
          </p:cNvSpPr>
          <p:nvPr/>
        </p:nvSpPr>
        <p:spPr bwMode="auto">
          <a:xfrm>
            <a:off x="382588" y="1804988"/>
            <a:ext cx="3413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a:solidFill>
                  <a:srgbClr val="333399"/>
                </a:solidFill>
                <a:latin typeface="Consolas" panose="020B0609020204030204" pitchFamily="49" charset="0"/>
              </a:rPr>
              <a:t>Azalan s</a:t>
            </a:r>
            <a:r>
              <a:rPr lang="az-Latn-AZ" altLang="ru-RU" sz="2400" b="1">
                <a:solidFill>
                  <a:srgbClr val="333399"/>
                </a:solidFill>
                <a:latin typeface="Consolas" panose="020B0609020204030204" pitchFamily="49" charset="0"/>
              </a:rPr>
              <a:t>ıraya görə</a:t>
            </a:r>
            <a:r>
              <a:rPr lang="en-US" altLang="ru-RU" sz="2400" b="1">
                <a:solidFill>
                  <a:srgbClr val="333399"/>
                </a:solidFill>
                <a:latin typeface="Consolas" panose="020B0609020204030204" pitchFamily="49" charset="0"/>
              </a:rPr>
              <a:t>:</a:t>
            </a:r>
            <a:endParaRPr lang="ru-RU" altLang="ru-RU" sz="2400">
              <a:solidFill>
                <a:srgbClr val="333399"/>
              </a:solidFill>
              <a:latin typeface="Consolas" panose="020B0609020204030204" pitchFamily="49" charset="0"/>
            </a:endParaRPr>
          </a:p>
        </p:txBody>
      </p:sp>
      <p:sp>
        <p:nvSpPr>
          <p:cNvPr id="11" name="Прямоугольник 10">
            <a:extLst>
              <a:ext uri="{FF2B5EF4-FFF2-40B4-BE49-F238E27FC236}">
                <a16:creationId xmlns:a16="http://schemas.microsoft.com/office/drawing/2014/main" id="{D80B5736-FDC0-874E-AD6F-ADDD308EC866}"/>
              </a:ext>
            </a:extLst>
          </p:cNvPr>
          <p:cNvSpPr>
            <a:spLocks noChangeArrowheads="1"/>
          </p:cNvSpPr>
          <p:nvPr/>
        </p:nvSpPr>
        <p:spPr bwMode="auto">
          <a:xfrm>
            <a:off x="3251200" y="2286000"/>
            <a:ext cx="2584450" cy="460375"/>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eaLnBrk="1" hangingPunct="1">
              <a:spcBef>
                <a:spcPct val="0"/>
              </a:spcBef>
              <a:buFontTx/>
              <a:buNone/>
              <a:defRPr/>
            </a:pPr>
            <a:r>
              <a:rPr lang="en-US" altLang="ru-RU" sz="2400" b="1" dirty="0">
                <a:solidFill>
                  <a:srgbClr val="000000"/>
                </a:solidFill>
                <a:latin typeface="+mj-lt"/>
                <a:ea typeface="Times New Roman" panose="02020603050405020304" pitchFamily="18" charset="0"/>
                <a:cs typeface="Courier New" panose="02070309020205020404" pitchFamily="49" charset="0"/>
              </a:rPr>
              <a:t>reverse = </a:t>
            </a:r>
            <a:r>
              <a:rPr lang="en-US" altLang="ru-RU" sz="2400" b="1" dirty="0">
                <a:solidFill>
                  <a:srgbClr val="0000FF"/>
                </a:solidFill>
                <a:latin typeface="+mj-lt"/>
                <a:ea typeface="Times New Roman" panose="02020603050405020304" pitchFamily="18" charset="0"/>
                <a:cs typeface="Courier New" panose="02070309020205020404" pitchFamily="49" charset="0"/>
              </a:rPr>
              <a:t>True</a:t>
            </a:r>
            <a:r>
              <a:rPr lang="en-US" altLang="ru-RU" sz="2400" b="1" dirty="0">
                <a:solidFill>
                  <a:srgbClr val="00B0F0"/>
                </a:solidFill>
                <a:latin typeface="+mj-lt"/>
                <a:ea typeface="Times New Roman" panose="02020603050405020304" pitchFamily="18" charset="0"/>
                <a:cs typeface="Courier New" panose="02070309020205020404" pitchFamily="49" charset="0"/>
              </a:rPr>
              <a:t> </a:t>
            </a:r>
            <a:endParaRPr lang="ru-RU" altLang="ru-RU" sz="1800" b="1" dirty="0">
              <a:solidFill>
                <a:schemeClr val="tx1"/>
              </a:solidFill>
              <a:latin typeface="+mj-lt"/>
              <a:ea typeface="Times New Roman" panose="02020603050405020304" pitchFamily="18" charset="0"/>
              <a:cs typeface="Courier New" panose="02070309020205020404" pitchFamily="49" charset="0"/>
            </a:endParaRPr>
          </a:p>
        </p:txBody>
      </p:sp>
      <p:sp>
        <p:nvSpPr>
          <p:cNvPr id="12" name="Прямоугольник 4"/>
          <p:cNvSpPr>
            <a:spLocks noChangeArrowheads="1"/>
          </p:cNvSpPr>
          <p:nvPr/>
        </p:nvSpPr>
        <p:spPr bwMode="auto">
          <a:xfrm>
            <a:off x="382588" y="2863850"/>
            <a:ext cx="3922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a:solidFill>
                  <a:srgbClr val="333399"/>
                </a:solidFill>
                <a:latin typeface="Consolas" panose="020B0609020204030204" pitchFamily="49" charset="0"/>
              </a:rPr>
              <a:t>Ax</a:t>
            </a:r>
            <a:r>
              <a:rPr lang="az-Latn-AZ" altLang="ru-RU" sz="2400" b="1">
                <a:solidFill>
                  <a:srgbClr val="333399"/>
                </a:solidFill>
                <a:latin typeface="Consolas" panose="020B0609020204030204" pitchFamily="49" charset="0"/>
              </a:rPr>
              <a:t>ırıncı rəqəmə görə</a:t>
            </a:r>
            <a:r>
              <a:rPr lang="ru-RU" altLang="ru-RU" sz="2400">
                <a:solidFill>
                  <a:srgbClr val="000000"/>
                </a:solidFill>
                <a:latin typeface="Consolas" panose="020B0609020204030204" pitchFamily="49" charset="0"/>
              </a:rPr>
              <a:t>:</a:t>
            </a:r>
            <a:r>
              <a:rPr lang="ru-RU" altLang="ru-RU" sz="2400">
                <a:solidFill>
                  <a:srgbClr val="333399"/>
                </a:solidFill>
                <a:latin typeface="Consolas" panose="020B0609020204030204" pitchFamily="49" charset="0"/>
              </a:rPr>
              <a:t> </a:t>
            </a:r>
          </a:p>
        </p:txBody>
      </p:sp>
      <p:sp>
        <p:nvSpPr>
          <p:cNvPr id="13" name="Rectangle 1">
            <a:extLst>
              <a:ext uri="{FF2B5EF4-FFF2-40B4-BE49-F238E27FC236}">
                <a16:creationId xmlns:a16="http://schemas.microsoft.com/office/drawing/2014/main" id="{8E0AFDD5-E8EF-774C-826E-EF87CF0B5010}"/>
              </a:ext>
            </a:extLst>
          </p:cNvPr>
          <p:cNvSpPr>
            <a:spLocks noChangeArrowheads="1"/>
          </p:cNvSpPr>
          <p:nvPr/>
        </p:nvSpPr>
        <p:spPr bwMode="auto">
          <a:xfrm>
            <a:off x="654050" y="3362325"/>
            <a:ext cx="7750175" cy="1200150"/>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lvl1pPr marL="179388" indent="-920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defRPr/>
            </a:pPr>
            <a:r>
              <a:rPr lang="ru-RU" sz="2400" b="1" dirty="0">
                <a:solidFill>
                  <a:srgbClr val="0000FF"/>
                </a:solidFill>
                <a:latin typeface="Consolas" panose="020B0609020204030204" pitchFamily="49" charset="0"/>
                <a:cs typeface="Times New Roman" panose="02020603050405020304" pitchFamily="18" charset="0"/>
              </a:rPr>
              <a:t>def</a:t>
            </a:r>
            <a:r>
              <a:rPr lang="ru-RU" sz="2400" b="1" dirty="0">
                <a:latin typeface="Consolas" panose="020B0609020204030204" pitchFamily="49" charset="0"/>
                <a:cs typeface="Times New Roman" panose="02020603050405020304" pitchFamily="18" charset="0"/>
              </a:rPr>
              <a:t> lastDigit ( n ):</a:t>
            </a:r>
          </a:p>
          <a:p>
            <a:pPr algn="just" eaLnBrk="1" hangingPunct="1">
              <a:defRPr/>
            </a:pPr>
            <a:r>
              <a:rPr lang="ru-RU" sz="2400" b="1" dirty="0">
                <a:latin typeface="Consolas" panose="020B0609020204030204" pitchFamily="49" charset="0"/>
                <a:cs typeface="Times New Roman" panose="02020603050405020304" pitchFamily="18" charset="0"/>
              </a:rPr>
              <a:t>  </a:t>
            </a:r>
            <a:r>
              <a:rPr lang="ru-RU" sz="2400" b="1" dirty="0">
                <a:solidFill>
                  <a:srgbClr val="0000FF"/>
                </a:solidFill>
                <a:latin typeface="Consolas" panose="020B0609020204030204" pitchFamily="49" charset="0"/>
                <a:cs typeface="Times New Roman" panose="02020603050405020304" pitchFamily="18" charset="0"/>
              </a:rPr>
              <a:t>return</a:t>
            </a:r>
            <a:r>
              <a:rPr lang="ru-RU" sz="2400" b="1" dirty="0">
                <a:latin typeface="Consolas" panose="020B0609020204030204" pitchFamily="49" charset="0"/>
                <a:cs typeface="Times New Roman" panose="02020603050405020304" pitchFamily="18" charset="0"/>
              </a:rPr>
              <a:t> n</a:t>
            </a:r>
            <a:r>
              <a:rPr lang="ru-RU" sz="2400" b="1" dirty="0">
                <a:latin typeface="Consolas" panose="020B0609020204030204" pitchFamily="49" charset="0"/>
                <a:ea typeface="Times New Roman" panose="02020603050405020304" pitchFamily="18" charset="0"/>
                <a:cs typeface="Calibri" panose="020F0502020204030204" pitchFamily="34" charset="0"/>
              </a:rPr>
              <a:t> </a:t>
            </a:r>
            <a:r>
              <a:rPr lang="ru-RU" sz="2400" b="1" dirty="0">
                <a:latin typeface="Consolas" panose="020B0609020204030204" pitchFamily="49" charset="0"/>
                <a:cs typeface="Times New Roman" panose="02020603050405020304" pitchFamily="18" charset="0"/>
              </a:rPr>
              <a:t>% </a:t>
            </a:r>
            <a:r>
              <a:rPr lang="ru-RU" sz="2400" b="1" dirty="0">
                <a:solidFill>
                  <a:srgbClr val="00B0F0"/>
                </a:solidFill>
                <a:latin typeface="Consolas" panose="020B0609020204030204" pitchFamily="49" charset="0"/>
                <a:cs typeface="Times New Roman" panose="02020603050405020304" pitchFamily="18" charset="0"/>
              </a:rPr>
              <a:t>10</a:t>
            </a:r>
            <a:endParaRPr lang="ru-RU" sz="2400" b="1" dirty="0">
              <a:latin typeface="Consolas" panose="020B0609020204030204" pitchFamily="49" charset="0"/>
              <a:cs typeface="Times New Roman" panose="02020603050405020304" pitchFamily="18" charset="0"/>
            </a:endParaRPr>
          </a:p>
          <a:p>
            <a:pPr>
              <a:defRPr/>
            </a:pPr>
            <a:r>
              <a:rPr lang="en-US" sz="2400" b="1" dirty="0">
                <a:latin typeface="Consolas" panose="020B0609020204030204" pitchFamily="49" charset="0"/>
                <a:cs typeface="Times New Roman" panose="02020603050405020304" pitchFamily="18" charset="0"/>
              </a:rPr>
              <a:t>B = </a:t>
            </a:r>
            <a:r>
              <a:rPr lang="en-US" sz="2400" b="1" dirty="0">
                <a:solidFill>
                  <a:srgbClr val="0070C0"/>
                </a:solidFill>
                <a:latin typeface="Consolas" panose="020B0609020204030204" pitchFamily="49" charset="0"/>
                <a:cs typeface="Times New Roman" panose="02020603050405020304" pitchFamily="18" charset="0"/>
              </a:rPr>
              <a:t>sorted</a:t>
            </a:r>
            <a:r>
              <a:rPr lang="en-US" sz="2400" b="1" dirty="0">
                <a:latin typeface="Consolas" panose="020B0609020204030204" pitchFamily="49" charset="0"/>
                <a:cs typeface="Times New Roman" panose="02020603050405020304" pitchFamily="18" charset="0"/>
              </a:rPr>
              <a:t>( A, key = </a:t>
            </a:r>
            <a:r>
              <a:rPr lang="en-US" sz="2400" b="1" dirty="0" err="1">
                <a:latin typeface="Consolas" panose="020B0609020204030204" pitchFamily="49" charset="0"/>
                <a:cs typeface="Times New Roman" panose="02020603050405020304" pitchFamily="18" charset="0"/>
              </a:rPr>
              <a:t>lastDigit</a:t>
            </a:r>
            <a:r>
              <a:rPr lang="en-US" sz="2400" b="1" dirty="0">
                <a:solidFill>
                  <a:srgbClr val="00B0F0"/>
                </a:solidFill>
                <a:latin typeface="Consolas" panose="020B0609020204030204" pitchFamily="49" charset="0"/>
                <a:cs typeface="Times New Roman" panose="02020603050405020304" pitchFamily="18" charset="0"/>
              </a:rPr>
              <a:t> </a:t>
            </a:r>
            <a:r>
              <a:rPr lang="en-US" sz="2400" b="1" dirty="0">
                <a:latin typeface="Consolas" panose="020B0609020204030204" pitchFamily="49" charset="0"/>
                <a:cs typeface="Times New Roman" panose="02020603050405020304" pitchFamily="18" charset="0"/>
              </a:rPr>
              <a:t>)</a:t>
            </a:r>
            <a:endParaRPr lang="ru-RU" sz="2400" b="1" dirty="0">
              <a:latin typeface="Consolas" panose="020B0609020204030204" pitchFamily="49" charset="0"/>
              <a:cs typeface="Times New Roman" panose="02020603050405020304" pitchFamily="18" charset="0"/>
            </a:endParaRPr>
          </a:p>
        </p:txBody>
      </p:sp>
      <p:sp>
        <p:nvSpPr>
          <p:cNvPr id="14" name="Прямоугольник 13"/>
          <p:cNvSpPr>
            <a:spLocks noChangeArrowheads="1"/>
          </p:cNvSpPr>
          <p:nvPr/>
        </p:nvSpPr>
        <p:spPr bwMode="auto">
          <a:xfrm>
            <a:off x="3265488" y="4084638"/>
            <a:ext cx="2744787" cy="461962"/>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dirty="0">
                <a:solidFill>
                  <a:srgbClr val="000000"/>
                </a:solidFill>
                <a:latin typeface="Consolas" panose="020B0609020204030204" pitchFamily="49" charset="0"/>
                <a:cs typeface="Times New Roman" panose="02020603050405020304" pitchFamily="18" charset="0"/>
              </a:rPr>
              <a:t>key = </a:t>
            </a:r>
            <a:r>
              <a:rPr lang="en-US" altLang="ru-RU" sz="2400" b="1" dirty="0" err="1">
                <a:solidFill>
                  <a:srgbClr val="000000"/>
                </a:solidFill>
                <a:latin typeface="Consolas" panose="020B0609020204030204" pitchFamily="49" charset="0"/>
                <a:cs typeface="Times New Roman" panose="02020603050405020304" pitchFamily="18" charset="0"/>
              </a:rPr>
              <a:t>lastDigit</a:t>
            </a:r>
            <a:r>
              <a:rPr lang="en-US" altLang="ru-RU" sz="2400" b="1" dirty="0">
                <a:solidFill>
                  <a:srgbClr val="00B0F0"/>
                </a:solidFill>
                <a:latin typeface="Consolas" panose="020B0609020204030204" pitchFamily="49" charset="0"/>
                <a:cs typeface="Times New Roman" panose="02020603050405020304" pitchFamily="18" charset="0"/>
              </a:rPr>
              <a:t> </a:t>
            </a:r>
            <a:endParaRPr lang="ru-RU" altLang="ru-RU" sz="1800" b="1" dirty="0">
              <a:solidFill>
                <a:schemeClr val="tx1"/>
              </a:solidFill>
              <a:latin typeface="Consolas" panose="020B0609020204030204" pitchFamily="49" charset="0"/>
              <a:cs typeface="Times New Roman" panose="02020603050405020304" pitchFamily="18" charset="0"/>
            </a:endParaRPr>
          </a:p>
        </p:txBody>
      </p:sp>
      <p:sp>
        <p:nvSpPr>
          <p:cNvPr id="15" name="Прямоугольник 4"/>
          <p:cNvSpPr>
            <a:spLocks noChangeArrowheads="1"/>
          </p:cNvSpPr>
          <p:nvPr/>
        </p:nvSpPr>
        <p:spPr bwMode="auto">
          <a:xfrm>
            <a:off x="382588" y="4562475"/>
            <a:ext cx="3073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dirty="0">
                <a:solidFill>
                  <a:srgbClr val="333399"/>
                </a:solidFill>
                <a:latin typeface="Consolas" panose="020B0609020204030204" pitchFamily="49" charset="0"/>
              </a:rPr>
              <a:t>Alternativ həll</a:t>
            </a:r>
            <a:r>
              <a:rPr lang="ru-RU" altLang="ru-RU" sz="2400" dirty="0">
                <a:solidFill>
                  <a:srgbClr val="000000"/>
                </a:solidFill>
                <a:latin typeface="Consolas" panose="020B0609020204030204" pitchFamily="49" charset="0"/>
              </a:rPr>
              <a:t>:</a:t>
            </a:r>
            <a:r>
              <a:rPr lang="ru-RU" altLang="ru-RU" sz="2400" dirty="0">
                <a:solidFill>
                  <a:srgbClr val="333399"/>
                </a:solidFill>
                <a:latin typeface="Consolas" panose="020B0609020204030204" pitchFamily="49" charset="0"/>
              </a:rPr>
              <a:t> </a:t>
            </a:r>
          </a:p>
        </p:txBody>
      </p:sp>
      <p:sp>
        <p:nvSpPr>
          <p:cNvPr id="16" name="Rectangle 1">
            <a:extLst>
              <a:ext uri="{FF2B5EF4-FFF2-40B4-BE49-F238E27FC236}">
                <a16:creationId xmlns:a16="http://schemas.microsoft.com/office/drawing/2014/main" id="{D3924774-EDF7-BF4C-A29C-BB7B42212FBD}"/>
              </a:ext>
            </a:extLst>
          </p:cNvPr>
          <p:cNvSpPr>
            <a:spLocks noChangeArrowheads="1"/>
          </p:cNvSpPr>
          <p:nvPr/>
        </p:nvSpPr>
        <p:spPr bwMode="auto">
          <a:xfrm>
            <a:off x="654050" y="5030788"/>
            <a:ext cx="7750175" cy="461962"/>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indent="90488">
              <a:defRPr/>
            </a:pPr>
            <a:r>
              <a:rPr lang="en-US" sz="2400" b="1" dirty="0">
                <a:latin typeface="+mj-lt"/>
                <a:ea typeface="Times New Roman" pitchFamily="18" charset="0"/>
                <a:cs typeface="Courier New" pitchFamily="49" charset="0"/>
              </a:rPr>
              <a:t>B = </a:t>
            </a:r>
            <a:r>
              <a:rPr lang="en-US" sz="2400" b="1" dirty="0">
                <a:solidFill>
                  <a:srgbClr val="0070C0"/>
                </a:solidFill>
                <a:latin typeface="+mj-lt"/>
                <a:ea typeface="Times New Roman" pitchFamily="18" charset="0"/>
                <a:cs typeface="Courier New" pitchFamily="49" charset="0"/>
              </a:rPr>
              <a:t>sorted</a:t>
            </a:r>
            <a:r>
              <a:rPr lang="en-US" sz="2400" b="1" dirty="0">
                <a:latin typeface="+mj-lt"/>
                <a:ea typeface="Times New Roman" pitchFamily="18" charset="0"/>
                <a:cs typeface="Courier New" pitchFamily="49" charset="0"/>
              </a:rPr>
              <a:t>( A, </a:t>
            </a:r>
            <a:r>
              <a:rPr lang="en-US" sz="2400" b="1" dirty="0">
                <a:latin typeface="+mj-lt"/>
                <a:ea typeface="Times New Roman"/>
                <a:cs typeface="Courier New" pitchFamily="49" charset="0"/>
              </a:rPr>
              <a:t>key = </a:t>
            </a:r>
            <a:r>
              <a:rPr lang="en-US" sz="2400" b="1" dirty="0">
                <a:solidFill>
                  <a:srgbClr val="000099"/>
                </a:solidFill>
                <a:latin typeface="+mj-lt"/>
                <a:ea typeface="Times New Roman"/>
                <a:cs typeface="Courier New" pitchFamily="49" charset="0"/>
              </a:rPr>
              <a:t>lambda</a:t>
            </a:r>
            <a:r>
              <a:rPr lang="en-US" sz="2400" b="1" dirty="0">
                <a:latin typeface="+mj-lt"/>
                <a:ea typeface="Times New Roman"/>
                <a:cs typeface="Courier New" pitchFamily="49" charset="0"/>
              </a:rPr>
              <a:t> x: x % </a:t>
            </a:r>
            <a:r>
              <a:rPr lang="en-US" sz="2400" b="1" dirty="0">
                <a:solidFill>
                  <a:srgbClr val="00B0F0"/>
                </a:solidFill>
                <a:latin typeface="+mj-lt"/>
                <a:ea typeface="Times New Roman"/>
                <a:cs typeface="Courier New" pitchFamily="49" charset="0"/>
              </a:rPr>
              <a:t>10</a:t>
            </a:r>
            <a:r>
              <a:rPr lang="en-US" sz="2400" b="1" dirty="0">
                <a:latin typeface="+mj-lt"/>
                <a:ea typeface="Times New Roman"/>
                <a:cs typeface="Times New Roman"/>
              </a:rPr>
              <a:t> </a:t>
            </a:r>
            <a:r>
              <a:rPr lang="en-US" sz="2400" b="1" dirty="0">
                <a:solidFill>
                  <a:srgbClr val="00B0F0"/>
                </a:solidFill>
                <a:latin typeface="+mj-lt"/>
                <a:ea typeface="Times New Roman" pitchFamily="18" charset="0"/>
                <a:cs typeface="Courier New" pitchFamily="49" charset="0"/>
              </a:rPr>
              <a:t> </a:t>
            </a:r>
            <a:r>
              <a:rPr lang="en-US" sz="2400" b="1" dirty="0">
                <a:latin typeface="+mj-lt"/>
                <a:ea typeface="Times New Roman" pitchFamily="18" charset="0"/>
                <a:cs typeface="Courier New" pitchFamily="49" charset="0"/>
              </a:rPr>
              <a:t>)</a:t>
            </a:r>
            <a:endParaRPr lang="ru-RU" sz="2400" b="1" dirty="0">
              <a:latin typeface="+mj-lt"/>
              <a:ea typeface="Times New Roman" pitchFamily="18" charset="0"/>
              <a:cs typeface="Courier New" pitchFamily="49" charset="0"/>
            </a:endParaRPr>
          </a:p>
        </p:txBody>
      </p:sp>
      <p:sp>
        <p:nvSpPr>
          <p:cNvPr id="17" name="Прямоугольник 16"/>
          <p:cNvSpPr>
            <a:spLocks noChangeArrowheads="1"/>
          </p:cNvSpPr>
          <p:nvPr/>
        </p:nvSpPr>
        <p:spPr bwMode="auto">
          <a:xfrm>
            <a:off x="4354513" y="5037138"/>
            <a:ext cx="2898775" cy="461962"/>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dirty="0">
                <a:solidFill>
                  <a:srgbClr val="000099"/>
                </a:solidFill>
                <a:latin typeface="Consolas" panose="020B0609020204030204" pitchFamily="49" charset="0"/>
                <a:cs typeface="Times New Roman" panose="02020603050405020304" pitchFamily="18" charset="0"/>
              </a:rPr>
              <a:t>lambda</a:t>
            </a:r>
            <a:r>
              <a:rPr lang="en-US" altLang="ru-RU" sz="2400" dirty="0">
                <a:solidFill>
                  <a:srgbClr val="000000"/>
                </a:solidFill>
                <a:latin typeface="Consolas" panose="020B0609020204030204" pitchFamily="49" charset="0"/>
                <a:cs typeface="Times New Roman" panose="02020603050405020304" pitchFamily="18" charset="0"/>
              </a:rPr>
              <a:t> x: x % </a:t>
            </a:r>
            <a:r>
              <a:rPr lang="en-US" altLang="ru-RU" sz="2400" dirty="0">
                <a:solidFill>
                  <a:srgbClr val="00B0F0"/>
                </a:solidFill>
                <a:latin typeface="Consolas" panose="020B0609020204030204" pitchFamily="49" charset="0"/>
                <a:cs typeface="Times New Roman" panose="02020603050405020304" pitchFamily="18" charset="0"/>
              </a:rPr>
              <a:t>10</a:t>
            </a:r>
            <a:endParaRPr lang="ru-RU" altLang="ru-RU" sz="1800" dirty="0">
              <a:solidFill>
                <a:schemeClr val="tx1"/>
              </a:solidFill>
              <a:latin typeface="Consolas" panose="020B0609020204030204" pitchFamily="49" charset="0"/>
              <a:cs typeface="Times New Roman" panose="02020603050405020304" pitchFamily="18" charset="0"/>
            </a:endParaRPr>
          </a:p>
        </p:txBody>
      </p:sp>
      <p:sp>
        <p:nvSpPr>
          <p:cNvPr id="18" name="AutoShape 59">
            <a:extLst>
              <a:ext uri="{FF2B5EF4-FFF2-40B4-BE49-F238E27FC236}">
                <a16:creationId xmlns:a16="http://schemas.microsoft.com/office/drawing/2014/main" id="{2EE9259D-E752-6043-8EC0-F9D7DB52FE5A}"/>
              </a:ext>
            </a:extLst>
          </p:cNvPr>
          <p:cNvSpPr>
            <a:spLocks noChangeArrowheads="1"/>
          </p:cNvSpPr>
          <p:nvPr/>
        </p:nvSpPr>
        <p:spPr bwMode="auto">
          <a:xfrm>
            <a:off x="833438" y="5634038"/>
            <a:ext cx="3762375" cy="849312"/>
          </a:xfrm>
          <a:prstGeom prst="wedgeRoundRectCallout">
            <a:avLst>
              <a:gd name="adj1" fmla="val 67160"/>
              <a:gd name="adj2" fmla="val -74391"/>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ru-RU" sz="2400" dirty="0">
                <a:latin typeface="Consolas" panose="020B0609020204030204" pitchFamily="49" charset="0"/>
              </a:rPr>
              <a:t>«</a:t>
            </a:r>
            <a:r>
              <a:rPr lang="az-Latn-AZ" sz="2400" dirty="0">
                <a:latin typeface="Consolas" panose="020B0609020204030204" pitchFamily="49" charset="0"/>
              </a:rPr>
              <a:t>lambda</a:t>
            </a:r>
            <a:r>
              <a:rPr lang="ru-RU" sz="2400" dirty="0">
                <a:latin typeface="Consolas" panose="020B0609020204030204" pitchFamily="49" charset="0"/>
              </a:rPr>
              <a:t>»-</a:t>
            </a:r>
            <a:r>
              <a:rPr lang="az-Latn-AZ" sz="2400" dirty="0">
                <a:latin typeface="Consolas" panose="020B0609020204030204" pitchFamily="49" charset="0"/>
              </a:rPr>
              <a:t>funksiyası</a:t>
            </a:r>
            <a:endParaRPr lang="ru-RU" sz="2400" dirty="0">
              <a:latin typeface="Consolas" panose="020B0609020204030204" pitchFamily="49" charset="0"/>
            </a:endParaRPr>
          </a:p>
          <a:p>
            <a:pPr algn="ctr" eaLnBrk="1" hangingPunct="1">
              <a:lnSpc>
                <a:spcPct val="80000"/>
              </a:lnSpc>
              <a:defRPr/>
            </a:pPr>
            <a:r>
              <a:rPr lang="ru-RU" sz="2400" dirty="0">
                <a:latin typeface="Consolas" panose="020B0609020204030204" pitchFamily="49" charset="0"/>
              </a:rPr>
              <a:t>(</a:t>
            </a:r>
            <a:r>
              <a:rPr lang="az-Latn-AZ" sz="2400" dirty="0">
                <a:latin typeface="Consolas" panose="020B0609020204030204" pitchFamily="49" charset="0"/>
              </a:rPr>
              <a:t>adsız funksiya</a:t>
            </a:r>
            <a:r>
              <a:rPr lang="ru-RU" sz="2400" dirty="0">
                <a:latin typeface="Consolas" panose="020B0609020204030204" pitchFamily="49" charset="0"/>
              </a:rPr>
              <a:t>)</a:t>
            </a:r>
            <a:endParaRPr lang="ru-RU" sz="2000" i="1"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bg/>
                                          </p:spTgt>
                                        </p:tgtEl>
                                        <p:attrNameLst>
                                          <p:attrName>style.visibility</p:attrName>
                                        </p:attrNameLst>
                                      </p:cBhvr>
                                      <p:to>
                                        <p:strVal val="visible"/>
                                      </p:to>
                                    </p:set>
                                    <p:animEffect transition="in" filter="dissolve">
                                      <p:cBhvr>
                                        <p:cTn id="10" dur="500"/>
                                        <p:tgtEl>
                                          <p:spTgt spid="9">
                                            <p:bg/>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dissolve">
                                      <p:cBhvr>
                                        <p:cTn id="13" dur="500"/>
                                        <p:tgtEl>
                                          <p:spTgt spid="9">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bg/>
                                          </p:spTgt>
                                        </p:tgtEl>
                                        <p:attrNameLst>
                                          <p:attrName>style.visibility</p:attrName>
                                        </p:attrNameLst>
                                      </p:cBhvr>
                                      <p:to>
                                        <p:strVal val="visible"/>
                                      </p:to>
                                    </p:set>
                                    <p:animEffect transition="in" filter="dissolve">
                                      <p:cBhvr>
                                        <p:cTn id="24" dur="500"/>
                                        <p:tgtEl>
                                          <p:spTgt spid="13">
                                            <p:bg/>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dissolve">
                                      <p:cBhvr>
                                        <p:cTn id="27" dur="500"/>
                                        <p:tgtEl>
                                          <p:spTgt spid="13">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xEl>
                                              <p:pRg st="1" end="1"/>
                                            </p:txEl>
                                          </p:spTgt>
                                        </p:tgtEl>
                                        <p:attrNameLst>
                                          <p:attrName>style.visibility</p:attrName>
                                        </p:attrNameLst>
                                      </p:cBhvr>
                                      <p:to>
                                        <p:strVal val="visible"/>
                                      </p:to>
                                    </p:set>
                                    <p:animEffect transition="in" filter="dissolve">
                                      <p:cBhvr>
                                        <p:cTn id="30" dur="500"/>
                                        <p:tgtEl>
                                          <p:spTgt spid="13">
                                            <p:txEl>
                                              <p:pRg st="1" end="1"/>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animEffect transition="in" filter="dissolve">
                                      <p:cBhvr>
                                        <p:cTn id="33" dur="500"/>
                                        <p:tgtEl>
                                          <p:spTgt spid="13">
                                            <p:txEl>
                                              <p:pRg st="2" end="2"/>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500"/>
                                        <p:tgtEl>
                                          <p:spTgt spid="1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6">
                                            <p:bg/>
                                          </p:spTgt>
                                        </p:tgtEl>
                                        <p:attrNameLst>
                                          <p:attrName>style.visibility</p:attrName>
                                        </p:attrNameLst>
                                      </p:cBhvr>
                                      <p:to>
                                        <p:strVal val="visible"/>
                                      </p:to>
                                    </p:set>
                                    <p:animEffect transition="in" filter="dissolve">
                                      <p:cBhvr>
                                        <p:cTn id="44" dur="500"/>
                                        <p:tgtEl>
                                          <p:spTgt spid="16">
                                            <p:bg/>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dissolve">
                                      <p:cBhvr>
                                        <p:cTn id="47" dur="500"/>
                                        <p:tgtEl>
                                          <p:spTgt spid="16">
                                            <p:txEl>
                                              <p:pRg st="0" end="0"/>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par>
                          <p:cTn id="51" fill="hold" nodeType="afterGroup">
                            <p:stCondLst>
                              <p:cond delay="500"/>
                            </p:stCondLst>
                            <p:childTnLst>
                              <p:par>
                                <p:cTn id="52" presetID="9"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dissolv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p:bldP spid="11" grpId="0" animBg="1"/>
      <p:bldP spid="12" grpId="0"/>
      <p:bldP spid="13" grpId="0" build="p" animBg="1"/>
      <p:bldP spid="14" grpId="0" animBg="1"/>
      <p:bldP spid="15" grpId="0"/>
      <p:bldP spid="16" grpId="0" build="p"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Заголовок 1">
            <a:extLst>
              <a:ext uri="{FF2B5EF4-FFF2-40B4-BE49-F238E27FC236}">
                <a16:creationId xmlns:a16="http://schemas.microsoft.com/office/drawing/2014/main" id="{C412C440-6264-3C4B-9D07-21120D57EC82}"/>
              </a:ext>
            </a:extLst>
          </p:cNvPr>
          <p:cNvSpPr>
            <a:spLocks noGrp="1"/>
          </p:cNvSpPr>
          <p:nvPr>
            <p:ph type="title"/>
          </p:nvPr>
        </p:nvSpPr>
        <p:spPr>
          <a:xfrm>
            <a:off x="311150" y="301625"/>
            <a:ext cx="8375650" cy="471488"/>
          </a:xfrm>
        </p:spPr>
        <p:txBody>
          <a:bodyPr/>
          <a:lstStyle/>
          <a:p>
            <a:r>
              <a:rPr lang="az-Latn-AZ" altLang="ru-RU">
                <a:latin typeface="Consolas" panose="020B0609020204030204" pitchFamily="49" charset="0"/>
              </a:rPr>
              <a:t>Pythonda çeşidləmə </a:t>
            </a:r>
            <a:r>
              <a:rPr lang="ru-RU" altLang="ru-RU"/>
              <a:t>–</a:t>
            </a:r>
            <a:r>
              <a:rPr lang="az-Latn-AZ" altLang="ru-RU"/>
              <a:t>   </a:t>
            </a:r>
            <a:r>
              <a:rPr lang="az-Latn-AZ" altLang="ru-RU">
                <a:latin typeface="Consolas" panose="020B0609020204030204" pitchFamily="49" charset="0"/>
              </a:rPr>
              <a:t>yerində</a:t>
            </a:r>
            <a:endParaRPr lang="ru-RU" altLang="ru-RU">
              <a:latin typeface="Consolas" panose="020B0609020204030204" pitchFamily="49" charset="0"/>
            </a:endParaRPr>
          </a:p>
        </p:txBody>
      </p:sp>
      <p:sp>
        <p:nvSpPr>
          <p:cNvPr id="6" name="Rectangle 1">
            <a:extLst>
              <a:ext uri="{FF2B5EF4-FFF2-40B4-BE49-F238E27FC236}">
                <a16:creationId xmlns:a16="http://schemas.microsoft.com/office/drawing/2014/main" id="{C6B55635-B03E-5D4B-BA84-C2EF4A04E02C}"/>
              </a:ext>
            </a:extLst>
          </p:cNvPr>
          <p:cNvSpPr>
            <a:spLocks noChangeArrowheads="1"/>
          </p:cNvSpPr>
          <p:nvPr/>
        </p:nvSpPr>
        <p:spPr bwMode="auto">
          <a:xfrm>
            <a:off x="654050" y="1300163"/>
            <a:ext cx="4078288" cy="461962"/>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indent="90488">
              <a:defRPr/>
            </a:pPr>
            <a:r>
              <a:rPr lang="en-US" sz="2400" b="1" dirty="0" err="1">
                <a:latin typeface="Consolas" panose="020B0609020204030204" pitchFamily="49" charset="0"/>
                <a:ea typeface="Times New Roman" pitchFamily="18" charset="0"/>
                <a:cs typeface="Consolas" panose="020B0609020204030204" pitchFamily="49" charset="0"/>
              </a:rPr>
              <a:t>A.</a:t>
            </a:r>
            <a:r>
              <a:rPr lang="en-US" sz="2400" b="1" dirty="0" err="1">
                <a:solidFill>
                  <a:srgbClr val="0070C0"/>
                </a:solidFill>
                <a:latin typeface="Consolas" panose="020B0609020204030204" pitchFamily="49" charset="0"/>
                <a:ea typeface="Times New Roman" pitchFamily="18" charset="0"/>
                <a:cs typeface="Consolas" panose="020B0609020204030204" pitchFamily="49" charset="0"/>
              </a:rPr>
              <a:t>sort</a:t>
            </a:r>
            <a:r>
              <a:rPr lang="en-US" sz="2400" b="1" dirty="0">
                <a:latin typeface="Consolas" panose="020B0609020204030204" pitchFamily="49" charset="0"/>
                <a:ea typeface="Times New Roman" pitchFamily="18" charset="0"/>
                <a:cs typeface="Consolas" panose="020B0609020204030204" pitchFamily="49" charset="0"/>
              </a:rPr>
              <a:t>()</a:t>
            </a:r>
            <a:endParaRPr lang="ru-RU" sz="2400" b="1" dirty="0">
              <a:latin typeface="Consolas" panose="020B0609020204030204" pitchFamily="49" charset="0"/>
              <a:ea typeface="Times New Roman" pitchFamily="18" charset="0"/>
              <a:cs typeface="Consolas" panose="020B0609020204030204" pitchFamily="49" charset="0"/>
            </a:endParaRPr>
          </a:p>
        </p:txBody>
      </p:sp>
      <p:sp>
        <p:nvSpPr>
          <p:cNvPr id="72707" name="Прямоугольник 4"/>
          <p:cNvSpPr>
            <a:spLocks noChangeArrowheads="1"/>
          </p:cNvSpPr>
          <p:nvPr/>
        </p:nvSpPr>
        <p:spPr bwMode="auto">
          <a:xfrm>
            <a:off x="382588" y="803275"/>
            <a:ext cx="3243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a:solidFill>
                  <a:srgbClr val="333399"/>
                </a:solidFill>
                <a:latin typeface="Consolas" panose="020B0609020204030204" pitchFamily="49" charset="0"/>
              </a:rPr>
              <a:t>A</a:t>
            </a:r>
            <a:r>
              <a:rPr lang="en-US" altLang="ru-RU" sz="2400" b="1">
                <a:solidFill>
                  <a:srgbClr val="333399"/>
                </a:solidFill>
                <a:latin typeface="Consolas" panose="020B0609020204030204" pitchFamily="49" charset="0"/>
              </a:rPr>
              <a:t>rtan sıraya görə:</a:t>
            </a:r>
            <a:endParaRPr lang="ru-RU" altLang="ru-RU" sz="2400">
              <a:solidFill>
                <a:srgbClr val="333399"/>
              </a:solidFill>
              <a:latin typeface="Consolas" panose="020B0609020204030204" pitchFamily="49" charset="0"/>
            </a:endParaRPr>
          </a:p>
        </p:txBody>
      </p:sp>
      <p:sp>
        <p:nvSpPr>
          <p:cNvPr id="9" name="Rectangle 1">
            <a:extLst>
              <a:ext uri="{FF2B5EF4-FFF2-40B4-BE49-F238E27FC236}">
                <a16:creationId xmlns:a16="http://schemas.microsoft.com/office/drawing/2014/main" id="{EF04D24D-8D73-C649-B9F4-B698C0B59A08}"/>
              </a:ext>
            </a:extLst>
          </p:cNvPr>
          <p:cNvSpPr>
            <a:spLocks noChangeArrowheads="1"/>
          </p:cNvSpPr>
          <p:nvPr/>
        </p:nvSpPr>
        <p:spPr bwMode="auto">
          <a:xfrm>
            <a:off x="654050" y="2301875"/>
            <a:ext cx="6089650" cy="461963"/>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indent="90488">
              <a:defRPr/>
            </a:pPr>
            <a:r>
              <a:rPr lang="en-US" sz="2400" b="1" dirty="0" err="1">
                <a:latin typeface="+mj-lt"/>
                <a:ea typeface="Times New Roman" pitchFamily="18" charset="0"/>
                <a:cs typeface="Courier New" pitchFamily="49" charset="0"/>
              </a:rPr>
              <a:t>A.</a:t>
            </a:r>
            <a:r>
              <a:rPr lang="en-US" sz="2400" b="1" dirty="0" err="1">
                <a:solidFill>
                  <a:srgbClr val="0070C0"/>
                </a:solidFill>
                <a:latin typeface="+mj-lt"/>
                <a:ea typeface="Times New Roman" pitchFamily="18" charset="0"/>
                <a:cs typeface="Courier New" pitchFamily="49" charset="0"/>
              </a:rPr>
              <a:t>sort</a:t>
            </a:r>
            <a:r>
              <a:rPr lang="en-US" sz="2400" b="1" dirty="0">
                <a:solidFill>
                  <a:srgbClr val="0070C0"/>
                </a:solidFill>
                <a:latin typeface="+mj-lt"/>
                <a:ea typeface="Times New Roman" pitchFamily="18" charset="0"/>
                <a:cs typeface="Courier New" pitchFamily="49" charset="0"/>
              </a:rPr>
              <a:t> </a:t>
            </a:r>
            <a:r>
              <a:rPr lang="en-US" sz="2400" b="1" dirty="0">
                <a:latin typeface="+mj-lt"/>
                <a:ea typeface="Times New Roman" pitchFamily="18" charset="0"/>
                <a:cs typeface="Courier New" pitchFamily="49" charset="0"/>
              </a:rPr>
              <a:t>( reverse = </a:t>
            </a:r>
            <a:r>
              <a:rPr lang="en-US" sz="2400" b="1" dirty="0">
                <a:solidFill>
                  <a:srgbClr val="0000FF"/>
                </a:solidFill>
                <a:latin typeface="+mj-lt"/>
                <a:ea typeface="Times New Roman" pitchFamily="18" charset="0"/>
                <a:cs typeface="Courier New" pitchFamily="49" charset="0"/>
              </a:rPr>
              <a:t>True</a:t>
            </a:r>
            <a:r>
              <a:rPr lang="en-US" sz="2400" b="1" dirty="0">
                <a:solidFill>
                  <a:srgbClr val="00B0F0"/>
                </a:solidFill>
                <a:latin typeface="+mj-lt"/>
                <a:ea typeface="Times New Roman" pitchFamily="18" charset="0"/>
                <a:cs typeface="Courier New" pitchFamily="49" charset="0"/>
              </a:rPr>
              <a:t> </a:t>
            </a:r>
            <a:r>
              <a:rPr lang="en-US" sz="2400" b="1" dirty="0">
                <a:latin typeface="+mj-lt"/>
                <a:ea typeface="Times New Roman" pitchFamily="18" charset="0"/>
                <a:cs typeface="Courier New" pitchFamily="49" charset="0"/>
              </a:rPr>
              <a:t>)</a:t>
            </a:r>
            <a:endParaRPr lang="ru-RU" sz="2400" b="1" dirty="0">
              <a:latin typeface="+mj-lt"/>
              <a:ea typeface="Times New Roman" pitchFamily="18" charset="0"/>
              <a:cs typeface="Courier New" pitchFamily="49" charset="0"/>
            </a:endParaRPr>
          </a:p>
        </p:txBody>
      </p:sp>
      <p:sp>
        <p:nvSpPr>
          <p:cNvPr id="10" name="Прямоугольник 4"/>
          <p:cNvSpPr>
            <a:spLocks noChangeArrowheads="1"/>
          </p:cNvSpPr>
          <p:nvPr/>
        </p:nvSpPr>
        <p:spPr bwMode="auto">
          <a:xfrm>
            <a:off x="382588" y="1804988"/>
            <a:ext cx="3413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a:solidFill>
                  <a:srgbClr val="333399"/>
                </a:solidFill>
                <a:latin typeface="Consolas" panose="020B0609020204030204" pitchFamily="49" charset="0"/>
              </a:rPr>
              <a:t>Azalan s</a:t>
            </a:r>
            <a:r>
              <a:rPr lang="az-Latn-AZ" altLang="ru-RU" sz="2400" b="1">
                <a:solidFill>
                  <a:srgbClr val="333399"/>
                </a:solidFill>
                <a:latin typeface="Consolas" panose="020B0609020204030204" pitchFamily="49" charset="0"/>
              </a:rPr>
              <a:t>ıraya görə</a:t>
            </a:r>
            <a:r>
              <a:rPr lang="en-US" altLang="ru-RU" sz="2400" b="1">
                <a:solidFill>
                  <a:srgbClr val="333399"/>
                </a:solidFill>
                <a:latin typeface="Consolas" panose="020B0609020204030204" pitchFamily="49" charset="0"/>
              </a:rPr>
              <a:t>:</a:t>
            </a:r>
            <a:endParaRPr lang="ru-RU" altLang="ru-RU" sz="2400">
              <a:solidFill>
                <a:srgbClr val="333399"/>
              </a:solidFill>
              <a:latin typeface="Consolas" panose="020B0609020204030204" pitchFamily="49" charset="0"/>
            </a:endParaRPr>
          </a:p>
        </p:txBody>
      </p:sp>
      <p:sp>
        <p:nvSpPr>
          <p:cNvPr id="11" name="Прямоугольник 10">
            <a:extLst>
              <a:ext uri="{FF2B5EF4-FFF2-40B4-BE49-F238E27FC236}">
                <a16:creationId xmlns:a16="http://schemas.microsoft.com/office/drawing/2014/main" id="{07E10A0C-FD74-0340-91C2-68F01E6267CE}"/>
              </a:ext>
            </a:extLst>
          </p:cNvPr>
          <p:cNvSpPr>
            <a:spLocks noChangeArrowheads="1"/>
          </p:cNvSpPr>
          <p:nvPr/>
        </p:nvSpPr>
        <p:spPr bwMode="auto">
          <a:xfrm>
            <a:off x="2265363" y="2309813"/>
            <a:ext cx="2566987" cy="461962"/>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eaLnBrk="1" hangingPunct="1">
              <a:spcBef>
                <a:spcPct val="0"/>
              </a:spcBef>
              <a:buFontTx/>
              <a:buNone/>
              <a:defRPr/>
            </a:pPr>
            <a:r>
              <a:rPr lang="en-US" altLang="ru-RU" sz="2400" dirty="0">
                <a:solidFill>
                  <a:srgbClr val="000000"/>
                </a:solidFill>
                <a:latin typeface="+mj-lt"/>
                <a:ea typeface="Times New Roman" panose="02020603050405020304" pitchFamily="18" charset="0"/>
                <a:cs typeface="Courier New" panose="02070309020205020404" pitchFamily="49" charset="0"/>
              </a:rPr>
              <a:t>reverse = </a:t>
            </a:r>
            <a:r>
              <a:rPr lang="en-US" altLang="ru-RU" sz="2400" b="1" dirty="0">
                <a:solidFill>
                  <a:srgbClr val="0000FF"/>
                </a:solidFill>
                <a:latin typeface="+mj-lt"/>
                <a:ea typeface="Times New Roman" panose="02020603050405020304" pitchFamily="18" charset="0"/>
                <a:cs typeface="Courier New" panose="02070309020205020404" pitchFamily="49" charset="0"/>
              </a:rPr>
              <a:t>True</a:t>
            </a:r>
            <a:r>
              <a:rPr lang="en-US" altLang="ru-RU" sz="2400" dirty="0">
                <a:solidFill>
                  <a:srgbClr val="00B0F0"/>
                </a:solidFill>
                <a:latin typeface="+mj-lt"/>
                <a:ea typeface="Times New Roman" panose="02020603050405020304" pitchFamily="18" charset="0"/>
                <a:cs typeface="Courier New" panose="02070309020205020404" pitchFamily="49" charset="0"/>
              </a:rPr>
              <a:t> </a:t>
            </a:r>
            <a:endParaRPr lang="ru-RU" altLang="ru-RU" sz="1800" dirty="0">
              <a:solidFill>
                <a:schemeClr val="tx1"/>
              </a:solidFill>
              <a:latin typeface="+mj-lt"/>
              <a:ea typeface="Times New Roman" panose="02020603050405020304" pitchFamily="18" charset="0"/>
              <a:cs typeface="Courier New" panose="02070309020205020404" pitchFamily="49" charset="0"/>
            </a:endParaRPr>
          </a:p>
        </p:txBody>
      </p:sp>
      <p:sp>
        <p:nvSpPr>
          <p:cNvPr id="12" name="Прямоугольник 4"/>
          <p:cNvSpPr>
            <a:spLocks noChangeArrowheads="1"/>
          </p:cNvSpPr>
          <p:nvPr/>
        </p:nvSpPr>
        <p:spPr bwMode="auto">
          <a:xfrm>
            <a:off x="382588" y="2863850"/>
            <a:ext cx="3922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a:solidFill>
                  <a:srgbClr val="333399"/>
                </a:solidFill>
                <a:latin typeface="Consolas" panose="020B0609020204030204" pitchFamily="49" charset="0"/>
              </a:rPr>
              <a:t>Ax</a:t>
            </a:r>
            <a:r>
              <a:rPr lang="az-Latn-AZ" altLang="ru-RU" sz="2400" b="1">
                <a:solidFill>
                  <a:srgbClr val="333399"/>
                </a:solidFill>
                <a:latin typeface="Consolas" panose="020B0609020204030204" pitchFamily="49" charset="0"/>
              </a:rPr>
              <a:t>ırıncı rəqəmə görə</a:t>
            </a:r>
            <a:r>
              <a:rPr lang="ru-RU" altLang="ru-RU" sz="2400">
                <a:solidFill>
                  <a:srgbClr val="000000"/>
                </a:solidFill>
                <a:latin typeface="Consolas" panose="020B0609020204030204" pitchFamily="49" charset="0"/>
              </a:rPr>
              <a:t>:</a:t>
            </a:r>
            <a:r>
              <a:rPr lang="ru-RU" altLang="ru-RU" sz="2400">
                <a:solidFill>
                  <a:srgbClr val="333399"/>
                </a:solidFill>
                <a:latin typeface="Consolas" panose="020B0609020204030204" pitchFamily="49" charset="0"/>
              </a:rPr>
              <a:t> </a:t>
            </a:r>
          </a:p>
        </p:txBody>
      </p:sp>
      <p:sp>
        <p:nvSpPr>
          <p:cNvPr id="13" name="Rectangle 1">
            <a:extLst>
              <a:ext uri="{FF2B5EF4-FFF2-40B4-BE49-F238E27FC236}">
                <a16:creationId xmlns:a16="http://schemas.microsoft.com/office/drawing/2014/main" id="{23F06008-612C-5A47-990E-54A7E4367A28}"/>
              </a:ext>
            </a:extLst>
          </p:cNvPr>
          <p:cNvSpPr>
            <a:spLocks noChangeArrowheads="1"/>
          </p:cNvSpPr>
          <p:nvPr/>
        </p:nvSpPr>
        <p:spPr bwMode="auto">
          <a:xfrm>
            <a:off x="654050" y="3411538"/>
            <a:ext cx="6089650" cy="1201737"/>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marL="179388" indent="-92075" algn="just" eaLnBrk="1" hangingPunct="1">
              <a:spcAft>
                <a:spcPts val="0"/>
              </a:spcAft>
              <a:defRPr/>
            </a:pPr>
            <a:r>
              <a:rPr lang="ru-RU" sz="2400" b="1" dirty="0" err="1">
                <a:solidFill>
                  <a:srgbClr val="0000FF"/>
                </a:solidFill>
                <a:latin typeface="Consolas" panose="020B0609020204030204" pitchFamily="49" charset="0"/>
                <a:ea typeface="Times New Roman"/>
                <a:cs typeface="Consolas" panose="020B0609020204030204" pitchFamily="49" charset="0"/>
              </a:rPr>
              <a:t>def</a:t>
            </a:r>
            <a:r>
              <a:rPr lang="ru-RU" sz="2400" b="1" dirty="0">
                <a:latin typeface="Consolas" panose="020B0609020204030204" pitchFamily="49" charset="0"/>
                <a:ea typeface="Times New Roman"/>
                <a:cs typeface="Consolas" panose="020B0609020204030204" pitchFamily="49" charset="0"/>
              </a:rPr>
              <a:t> </a:t>
            </a:r>
            <a:r>
              <a:rPr lang="ru-RU" sz="2400" b="1" dirty="0" err="1">
                <a:latin typeface="Consolas" panose="020B0609020204030204" pitchFamily="49" charset="0"/>
                <a:ea typeface="Times New Roman"/>
                <a:cs typeface="Consolas" panose="020B0609020204030204" pitchFamily="49" charset="0"/>
              </a:rPr>
              <a:t>lastDigit</a:t>
            </a:r>
            <a:r>
              <a:rPr lang="ru-RU" sz="2400" b="1" dirty="0">
                <a:latin typeface="Consolas" panose="020B0609020204030204" pitchFamily="49" charset="0"/>
                <a:ea typeface="Times New Roman"/>
                <a:cs typeface="Consolas" panose="020B0609020204030204" pitchFamily="49" charset="0"/>
              </a:rPr>
              <a:t> ( </a:t>
            </a:r>
            <a:r>
              <a:rPr lang="ru-RU" sz="2400" b="1" dirty="0" err="1">
                <a:latin typeface="Consolas" panose="020B0609020204030204" pitchFamily="49" charset="0"/>
                <a:ea typeface="Times New Roman"/>
                <a:cs typeface="Consolas" panose="020B0609020204030204" pitchFamily="49" charset="0"/>
              </a:rPr>
              <a:t>n</a:t>
            </a:r>
            <a:r>
              <a:rPr lang="ru-RU" sz="2400" b="1" dirty="0">
                <a:latin typeface="Consolas" panose="020B0609020204030204" pitchFamily="49" charset="0"/>
                <a:ea typeface="Times New Roman"/>
                <a:cs typeface="Consolas" panose="020B0609020204030204" pitchFamily="49" charset="0"/>
              </a:rPr>
              <a:t> ):</a:t>
            </a:r>
          </a:p>
          <a:p>
            <a:pPr marL="179388" indent="-92075" algn="just" eaLnBrk="1" hangingPunct="1">
              <a:spcAft>
                <a:spcPts val="0"/>
              </a:spcAft>
              <a:defRPr/>
            </a:pPr>
            <a:r>
              <a:rPr lang="ru-RU" sz="2400" b="1" dirty="0">
                <a:latin typeface="Consolas" panose="020B0609020204030204" pitchFamily="49" charset="0"/>
                <a:ea typeface="Times New Roman"/>
                <a:cs typeface="Consolas" panose="020B0609020204030204" pitchFamily="49" charset="0"/>
              </a:rPr>
              <a:t>  </a:t>
            </a:r>
            <a:r>
              <a:rPr lang="ru-RU" sz="2400" b="1" dirty="0" err="1">
                <a:solidFill>
                  <a:srgbClr val="0000FF"/>
                </a:solidFill>
                <a:latin typeface="Consolas" panose="020B0609020204030204" pitchFamily="49" charset="0"/>
                <a:ea typeface="Times New Roman"/>
                <a:cs typeface="Consolas" panose="020B0609020204030204" pitchFamily="49" charset="0"/>
              </a:rPr>
              <a:t>return</a:t>
            </a:r>
            <a:r>
              <a:rPr lang="ru-RU" sz="2400" b="1" dirty="0">
                <a:latin typeface="Consolas" panose="020B0609020204030204" pitchFamily="49" charset="0"/>
                <a:ea typeface="Times New Roman"/>
                <a:cs typeface="Consolas" panose="020B0609020204030204" pitchFamily="49" charset="0"/>
              </a:rPr>
              <a:t> </a:t>
            </a:r>
            <a:r>
              <a:rPr lang="ru-RU" sz="2400" b="1" dirty="0" err="1">
                <a:latin typeface="Consolas" panose="020B0609020204030204" pitchFamily="49" charset="0"/>
                <a:ea typeface="Times New Roman"/>
                <a:cs typeface="Consolas" panose="020B0609020204030204" pitchFamily="49" charset="0"/>
              </a:rPr>
              <a:t>n</a:t>
            </a:r>
            <a:r>
              <a:rPr lang="ru-RU" sz="2400" b="1" dirty="0">
                <a:latin typeface="Consolas" panose="020B0609020204030204" pitchFamily="49" charset="0"/>
                <a:ea typeface="Times New Roman"/>
                <a:cs typeface="Consolas" panose="020B0609020204030204" pitchFamily="49" charset="0"/>
              </a:rPr>
              <a:t> % </a:t>
            </a:r>
            <a:r>
              <a:rPr lang="ru-RU" sz="2400" b="1" dirty="0">
                <a:solidFill>
                  <a:srgbClr val="00B0F0"/>
                </a:solidFill>
                <a:latin typeface="Consolas" panose="020B0609020204030204" pitchFamily="49" charset="0"/>
                <a:ea typeface="Times New Roman"/>
                <a:cs typeface="Consolas" panose="020B0609020204030204" pitchFamily="49" charset="0"/>
              </a:rPr>
              <a:t>10</a:t>
            </a:r>
            <a:endParaRPr lang="ru-RU" sz="2400" b="1" dirty="0">
              <a:latin typeface="Consolas" panose="020B0609020204030204" pitchFamily="49" charset="0"/>
              <a:ea typeface="Times New Roman"/>
              <a:cs typeface="Consolas" panose="020B0609020204030204" pitchFamily="49" charset="0"/>
            </a:endParaRPr>
          </a:p>
          <a:p>
            <a:pPr indent="90488">
              <a:defRPr/>
            </a:pPr>
            <a:r>
              <a:rPr lang="en-US" sz="2400" b="1" dirty="0" err="1">
                <a:latin typeface="Consolas" panose="020B0609020204030204" pitchFamily="49" charset="0"/>
                <a:ea typeface="Times New Roman" pitchFamily="18" charset="0"/>
                <a:cs typeface="Consolas" panose="020B0609020204030204" pitchFamily="49" charset="0"/>
              </a:rPr>
              <a:t>A.</a:t>
            </a:r>
            <a:r>
              <a:rPr lang="en-US" sz="2400" b="1" dirty="0" err="1">
                <a:solidFill>
                  <a:srgbClr val="0070C0"/>
                </a:solidFill>
                <a:latin typeface="Consolas" panose="020B0609020204030204" pitchFamily="49" charset="0"/>
                <a:ea typeface="Times New Roman" pitchFamily="18" charset="0"/>
                <a:cs typeface="Consolas" panose="020B0609020204030204" pitchFamily="49" charset="0"/>
              </a:rPr>
              <a:t>sort</a:t>
            </a:r>
            <a:r>
              <a:rPr lang="en-US" sz="2400" b="1" dirty="0">
                <a:latin typeface="Consolas" panose="020B0609020204030204" pitchFamily="49" charset="0"/>
                <a:ea typeface="Times New Roman" pitchFamily="18" charset="0"/>
                <a:cs typeface="Consolas" panose="020B0609020204030204" pitchFamily="49" charset="0"/>
              </a:rPr>
              <a:t> ( key = </a:t>
            </a:r>
            <a:r>
              <a:rPr lang="en-US" sz="2400" b="1" dirty="0" err="1">
                <a:latin typeface="Consolas" panose="020B0609020204030204" pitchFamily="49" charset="0"/>
                <a:ea typeface="Times New Roman" pitchFamily="18" charset="0"/>
                <a:cs typeface="Consolas" panose="020B0609020204030204" pitchFamily="49" charset="0"/>
              </a:rPr>
              <a:t>lastDigit</a:t>
            </a:r>
            <a:r>
              <a:rPr lang="en-US" sz="2400" b="1" dirty="0">
                <a:solidFill>
                  <a:srgbClr val="00B0F0"/>
                </a:solidFill>
                <a:latin typeface="Consolas" panose="020B0609020204030204" pitchFamily="49" charset="0"/>
                <a:ea typeface="Times New Roman" pitchFamily="18" charset="0"/>
                <a:cs typeface="Consolas" panose="020B0609020204030204" pitchFamily="49" charset="0"/>
              </a:rPr>
              <a:t> </a:t>
            </a:r>
            <a:r>
              <a:rPr lang="en-US" sz="2400" b="1" dirty="0">
                <a:latin typeface="Consolas" panose="020B0609020204030204" pitchFamily="49" charset="0"/>
                <a:ea typeface="Times New Roman" pitchFamily="18" charset="0"/>
                <a:cs typeface="Consolas" panose="020B0609020204030204" pitchFamily="49" charset="0"/>
              </a:rPr>
              <a:t>)</a:t>
            </a:r>
            <a:endParaRPr lang="ru-RU" sz="2400" b="1" dirty="0">
              <a:latin typeface="Consolas" panose="020B0609020204030204" pitchFamily="49" charset="0"/>
              <a:ea typeface="Times New Roman" pitchFamily="18" charset="0"/>
              <a:cs typeface="Consolas" panose="020B0609020204030204" pitchFamily="49" charset="0"/>
            </a:endParaRPr>
          </a:p>
        </p:txBody>
      </p:sp>
      <p:sp>
        <p:nvSpPr>
          <p:cNvPr id="14" name="Прямоугольник 13">
            <a:extLst>
              <a:ext uri="{FF2B5EF4-FFF2-40B4-BE49-F238E27FC236}">
                <a16:creationId xmlns:a16="http://schemas.microsoft.com/office/drawing/2014/main" id="{06119868-4237-9C42-8DA4-BF7ED006D131}"/>
              </a:ext>
            </a:extLst>
          </p:cNvPr>
          <p:cNvSpPr>
            <a:spLocks noChangeArrowheads="1"/>
          </p:cNvSpPr>
          <p:nvPr/>
        </p:nvSpPr>
        <p:spPr bwMode="auto">
          <a:xfrm>
            <a:off x="2265363" y="4200525"/>
            <a:ext cx="2724150" cy="461963"/>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eaLnBrk="1" hangingPunct="1">
              <a:spcBef>
                <a:spcPct val="0"/>
              </a:spcBef>
              <a:buFontTx/>
              <a:buNone/>
              <a:defRPr/>
            </a:pPr>
            <a:r>
              <a:rPr lang="en-US" altLang="ru-RU" sz="2400" b="1" dirty="0">
                <a:solidFill>
                  <a:srgbClr val="000000"/>
                </a:solidFill>
                <a:latin typeface="+mj-lt"/>
                <a:ea typeface="Times New Roman" panose="02020603050405020304" pitchFamily="18" charset="0"/>
                <a:cs typeface="Courier New" panose="02070309020205020404" pitchFamily="49" charset="0"/>
              </a:rPr>
              <a:t>key = </a:t>
            </a:r>
            <a:r>
              <a:rPr lang="en-US" altLang="ru-RU" sz="2400" b="1" dirty="0" err="1">
                <a:solidFill>
                  <a:srgbClr val="000000"/>
                </a:solidFill>
                <a:latin typeface="+mj-lt"/>
                <a:ea typeface="Times New Roman" panose="02020603050405020304" pitchFamily="18" charset="0"/>
                <a:cs typeface="Courier New" panose="02070309020205020404" pitchFamily="49" charset="0"/>
              </a:rPr>
              <a:t>lastDigit</a:t>
            </a:r>
            <a:r>
              <a:rPr lang="en-US" altLang="ru-RU" sz="2400" b="1" dirty="0">
                <a:solidFill>
                  <a:srgbClr val="00B0F0"/>
                </a:solidFill>
                <a:latin typeface="+mj-lt"/>
                <a:ea typeface="Times New Roman" panose="02020603050405020304" pitchFamily="18" charset="0"/>
                <a:cs typeface="Courier New" panose="02070309020205020404" pitchFamily="49" charset="0"/>
              </a:rPr>
              <a:t> </a:t>
            </a:r>
            <a:endParaRPr lang="ru-RU" altLang="ru-RU" sz="1800" b="1" dirty="0">
              <a:solidFill>
                <a:schemeClr val="tx1"/>
              </a:solidFill>
              <a:latin typeface="+mj-lt"/>
              <a:ea typeface="Times New Roman" panose="02020603050405020304" pitchFamily="18" charset="0"/>
              <a:cs typeface="Courier New" panose="02070309020205020404" pitchFamily="49" charset="0"/>
            </a:endParaRPr>
          </a:p>
        </p:txBody>
      </p:sp>
      <p:sp>
        <p:nvSpPr>
          <p:cNvPr id="15" name="Прямоугольник 4"/>
          <p:cNvSpPr>
            <a:spLocks noChangeArrowheads="1"/>
          </p:cNvSpPr>
          <p:nvPr/>
        </p:nvSpPr>
        <p:spPr bwMode="auto">
          <a:xfrm>
            <a:off x="382588" y="4641850"/>
            <a:ext cx="3073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dirty="0">
                <a:solidFill>
                  <a:srgbClr val="333399"/>
                </a:solidFill>
                <a:latin typeface="Consolas" panose="020B0609020204030204" pitchFamily="49" charset="0"/>
              </a:rPr>
              <a:t>Alternativ həll</a:t>
            </a:r>
            <a:r>
              <a:rPr lang="ru-RU" altLang="ru-RU" sz="2400" dirty="0">
                <a:solidFill>
                  <a:srgbClr val="000000"/>
                </a:solidFill>
                <a:latin typeface="Consolas" panose="020B0609020204030204" pitchFamily="49" charset="0"/>
              </a:rPr>
              <a:t>:</a:t>
            </a:r>
            <a:r>
              <a:rPr lang="ru-RU" altLang="ru-RU" sz="2400" dirty="0">
                <a:solidFill>
                  <a:srgbClr val="333399"/>
                </a:solidFill>
                <a:latin typeface="Consolas" panose="020B0609020204030204" pitchFamily="49" charset="0"/>
              </a:rPr>
              <a:t> </a:t>
            </a:r>
          </a:p>
        </p:txBody>
      </p:sp>
      <p:sp>
        <p:nvSpPr>
          <p:cNvPr id="16" name="Rectangle 1">
            <a:extLst>
              <a:ext uri="{FF2B5EF4-FFF2-40B4-BE49-F238E27FC236}">
                <a16:creationId xmlns:a16="http://schemas.microsoft.com/office/drawing/2014/main" id="{1764D277-A880-A849-BA51-DFC6344AF868}"/>
              </a:ext>
            </a:extLst>
          </p:cNvPr>
          <p:cNvSpPr>
            <a:spLocks noChangeArrowheads="1"/>
          </p:cNvSpPr>
          <p:nvPr/>
        </p:nvSpPr>
        <p:spPr bwMode="auto">
          <a:xfrm>
            <a:off x="654050" y="5180013"/>
            <a:ext cx="6089650" cy="461962"/>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p>
            <a:pPr indent="90488">
              <a:defRPr/>
            </a:pPr>
            <a:r>
              <a:rPr lang="en-US" sz="2400" b="1" dirty="0" err="1">
                <a:latin typeface="+mj-lt"/>
                <a:ea typeface="Times New Roman" pitchFamily="18" charset="0"/>
                <a:cs typeface="Courier New" pitchFamily="49" charset="0"/>
              </a:rPr>
              <a:t>A.</a:t>
            </a:r>
            <a:r>
              <a:rPr lang="en-US" sz="2400" b="1" dirty="0" err="1">
                <a:solidFill>
                  <a:srgbClr val="0070C0"/>
                </a:solidFill>
                <a:latin typeface="+mj-lt"/>
                <a:ea typeface="Times New Roman" pitchFamily="18" charset="0"/>
                <a:cs typeface="Courier New" pitchFamily="49" charset="0"/>
              </a:rPr>
              <a:t>sort</a:t>
            </a:r>
            <a:r>
              <a:rPr lang="en-US" sz="2400" b="1" dirty="0">
                <a:latin typeface="+mj-lt"/>
                <a:ea typeface="Times New Roman" pitchFamily="18" charset="0"/>
                <a:cs typeface="Courier New" pitchFamily="49" charset="0"/>
              </a:rPr>
              <a:t>( </a:t>
            </a:r>
            <a:r>
              <a:rPr lang="en-US" sz="2400" b="1" dirty="0">
                <a:latin typeface="+mj-lt"/>
                <a:ea typeface="Times New Roman"/>
                <a:cs typeface="Courier New" pitchFamily="49" charset="0"/>
              </a:rPr>
              <a:t>key = </a:t>
            </a:r>
            <a:r>
              <a:rPr lang="en-US" sz="2400" b="1" dirty="0">
                <a:solidFill>
                  <a:srgbClr val="000099"/>
                </a:solidFill>
                <a:latin typeface="+mj-lt"/>
                <a:ea typeface="Times New Roman"/>
                <a:cs typeface="Courier New" pitchFamily="49" charset="0"/>
              </a:rPr>
              <a:t>lambda</a:t>
            </a:r>
            <a:r>
              <a:rPr lang="en-US" sz="2400" b="1" dirty="0">
                <a:latin typeface="+mj-lt"/>
                <a:ea typeface="Times New Roman"/>
                <a:cs typeface="Courier New" pitchFamily="49" charset="0"/>
              </a:rPr>
              <a:t> x: x % </a:t>
            </a:r>
            <a:r>
              <a:rPr lang="en-US" sz="2400" b="1" dirty="0">
                <a:solidFill>
                  <a:srgbClr val="00B0F0"/>
                </a:solidFill>
                <a:latin typeface="+mj-lt"/>
                <a:ea typeface="Times New Roman"/>
                <a:cs typeface="Courier New" pitchFamily="49" charset="0"/>
              </a:rPr>
              <a:t>10</a:t>
            </a:r>
            <a:r>
              <a:rPr lang="en-US" sz="2400" b="1" dirty="0">
                <a:latin typeface="+mj-lt"/>
                <a:ea typeface="Times New Roman"/>
                <a:cs typeface="Times New Roman"/>
              </a:rPr>
              <a:t> </a:t>
            </a:r>
            <a:r>
              <a:rPr lang="en-US" sz="2400" b="1" dirty="0">
                <a:solidFill>
                  <a:srgbClr val="00B0F0"/>
                </a:solidFill>
                <a:latin typeface="+mj-lt"/>
                <a:ea typeface="Times New Roman" pitchFamily="18" charset="0"/>
                <a:cs typeface="Courier New" pitchFamily="49" charset="0"/>
              </a:rPr>
              <a:t> </a:t>
            </a:r>
            <a:r>
              <a:rPr lang="en-US" sz="2400" b="1" dirty="0">
                <a:latin typeface="+mj-lt"/>
                <a:ea typeface="Times New Roman" pitchFamily="18" charset="0"/>
                <a:cs typeface="Courier New" pitchFamily="49" charset="0"/>
              </a:rPr>
              <a:t>)</a:t>
            </a:r>
            <a:endParaRPr lang="ru-RU" sz="2400" b="1" dirty="0">
              <a:latin typeface="+mj-lt"/>
              <a:ea typeface="Times New Roman" pitchFamily="18" charset="0"/>
              <a:cs typeface="Courier New" pitchFamily="49" charset="0"/>
            </a:endParaRPr>
          </a:p>
        </p:txBody>
      </p:sp>
      <p:sp>
        <p:nvSpPr>
          <p:cNvPr id="17" name="Прямоугольник 16">
            <a:extLst>
              <a:ext uri="{FF2B5EF4-FFF2-40B4-BE49-F238E27FC236}">
                <a16:creationId xmlns:a16="http://schemas.microsoft.com/office/drawing/2014/main" id="{78959E96-3AE3-B149-8722-71FD672AFDCD}"/>
              </a:ext>
            </a:extLst>
          </p:cNvPr>
          <p:cNvSpPr>
            <a:spLocks noChangeArrowheads="1"/>
          </p:cNvSpPr>
          <p:nvPr/>
        </p:nvSpPr>
        <p:spPr bwMode="auto">
          <a:xfrm>
            <a:off x="3141663" y="5180013"/>
            <a:ext cx="2909887" cy="461962"/>
          </a:xfrm>
          <a:prstGeom prst="rect">
            <a:avLst/>
          </a:prstGeom>
          <a:solidFill>
            <a:schemeClr val="bg1"/>
          </a:solidFill>
          <a:ln w="9525">
            <a:solidFill>
              <a:srgbClr val="FF0000"/>
            </a:solidFill>
            <a:miter lim="800000"/>
            <a:headEnd/>
            <a:tailEnd/>
          </a:ln>
        </p:spPr>
        <p:txBody>
          <a:bodyPr>
            <a:spAutoFit/>
          </a:bodyPr>
          <a:lstStyle>
            <a:lvl1pPr>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eaLnBrk="1" hangingPunct="1">
              <a:spcBef>
                <a:spcPct val="0"/>
              </a:spcBef>
              <a:buFontTx/>
              <a:buNone/>
              <a:defRPr/>
            </a:pPr>
            <a:r>
              <a:rPr lang="en-US" altLang="ru-RU" sz="2400" dirty="0">
                <a:solidFill>
                  <a:srgbClr val="000099"/>
                </a:solidFill>
                <a:latin typeface="+mj-lt"/>
                <a:ea typeface="Times New Roman" panose="02020603050405020304" pitchFamily="18" charset="0"/>
                <a:cs typeface="Courier New" panose="02070309020205020404" pitchFamily="49" charset="0"/>
              </a:rPr>
              <a:t>lambda</a:t>
            </a:r>
            <a:r>
              <a:rPr lang="en-US" altLang="ru-RU" sz="2400" dirty="0">
                <a:solidFill>
                  <a:srgbClr val="000000"/>
                </a:solidFill>
                <a:latin typeface="+mj-lt"/>
                <a:ea typeface="Times New Roman" panose="02020603050405020304" pitchFamily="18" charset="0"/>
                <a:cs typeface="Courier New" panose="02070309020205020404" pitchFamily="49" charset="0"/>
              </a:rPr>
              <a:t> x: x % </a:t>
            </a:r>
            <a:r>
              <a:rPr lang="en-US" altLang="ru-RU" sz="2400" dirty="0">
                <a:solidFill>
                  <a:srgbClr val="00B0F0"/>
                </a:solidFill>
                <a:latin typeface="+mj-lt"/>
                <a:ea typeface="Times New Roman" panose="02020603050405020304" pitchFamily="18" charset="0"/>
                <a:cs typeface="Courier New" panose="02070309020205020404" pitchFamily="49" charset="0"/>
              </a:rPr>
              <a:t>10</a:t>
            </a:r>
            <a:endParaRPr lang="ru-RU" altLang="ru-RU" sz="1800" dirty="0">
              <a:solidFill>
                <a:schemeClr val="tx1"/>
              </a:solidFill>
              <a:latin typeface="+mj-lt"/>
              <a:ea typeface="Times New Roman" panose="02020603050405020304" pitchFamily="18"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bg/>
                                          </p:spTgt>
                                        </p:tgtEl>
                                        <p:attrNameLst>
                                          <p:attrName>style.visibility</p:attrName>
                                        </p:attrNameLst>
                                      </p:cBhvr>
                                      <p:to>
                                        <p:strVal val="visible"/>
                                      </p:to>
                                    </p:set>
                                    <p:animEffect transition="in" filter="dissolve">
                                      <p:cBhvr>
                                        <p:cTn id="10" dur="500"/>
                                        <p:tgtEl>
                                          <p:spTgt spid="9">
                                            <p:bg/>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dissolve">
                                      <p:cBhvr>
                                        <p:cTn id="13" dur="500"/>
                                        <p:tgtEl>
                                          <p:spTgt spid="9">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bg/>
                                          </p:spTgt>
                                        </p:tgtEl>
                                        <p:attrNameLst>
                                          <p:attrName>style.visibility</p:attrName>
                                        </p:attrNameLst>
                                      </p:cBhvr>
                                      <p:to>
                                        <p:strVal val="visible"/>
                                      </p:to>
                                    </p:set>
                                    <p:animEffect transition="in" filter="dissolve">
                                      <p:cBhvr>
                                        <p:cTn id="24" dur="500"/>
                                        <p:tgtEl>
                                          <p:spTgt spid="13">
                                            <p:bg/>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dissolve">
                                      <p:cBhvr>
                                        <p:cTn id="27" dur="500"/>
                                        <p:tgtEl>
                                          <p:spTgt spid="13">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xEl>
                                              <p:pRg st="1" end="1"/>
                                            </p:txEl>
                                          </p:spTgt>
                                        </p:tgtEl>
                                        <p:attrNameLst>
                                          <p:attrName>style.visibility</p:attrName>
                                        </p:attrNameLst>
                                      </p:cBhvr>
                                      <p:to>
                                        <p:strVal val="visible"/>
                                      </p:to>
                                    </p:set>
                                    <p:animEffect transition="in" filter="dissolve">
                                      <p:cBhvr>
                                        <p:cTn id="30" dur="500"/>
                                        <p:tgtEl>
                                          <p:spTgt spid="13">
                                            <p:txEl>
                                              <p:pRg st="1" end="1"/>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animEffect transition="in" filter="dissolve">
                                      <p:cBhvr>
                                        <p:cTn id="33" dur="500"/>
                                        <p:tgtEl>
                                          <p:spTgt spid="13">
                                            <p:txEl>
                                              <p:pRg st="2" end="2"/>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500"/>
                                        <p:tgtEl>
                                          <p:spTgt spid="1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6">
                                            <p:bg/>
                                          </p:spTgt>
                                        </p:tgtEl>
                                        <p:attrNameLst>
                                          <p:attrName>style.visibility</p:attrName>
                                        </p:attrNameLst>
                                      </p:cBhvr>
                                      <p:to>
                                        <p:strVal val="visible"/>
                                      </p:to>
                                    </p:set>
                                    <p:animEffect transition="in" filter="dissolve">
                                      <p:cBhvr>
                                        <p:cTn id="44" dur="500"/>
                                        <p:tgtEl>
                                          <p:spTgt spid="16">
                                            <p:bg/>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dissolve">
                                      <p:cBhvr>
                                        <p:cTn id="47" dur="500"/>
                                        <p:tgtEl>
                                          <p:spTgt spid="16">
                                            <p:txEl>
                                              <p:pRg st="0" end="0"/>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p:bldP spid="11" grpId="0" animBg="1"/>
      <p:bldP spid="12" grpId="0"/>
      <p:bldP spid="13" grpId="0" build="p" animBg="1"/>
      <p:bldP spid="14" grpId="0" animBg="1"/>
      <p:bldP spid="15" grpId="0"/>
      <p:bldP spid="16" grpId="0" build="p"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lication&#10;&#10;Description automatically generated with medium confidence">
            <a:extLst>
              <a:ext uri="{FF2B5EF4-FFF2-40B4-BE49-F238E27FC236}">
                <a16:creationId xmlns:a16="http://schemas.microsoft.com/office/drawing/2014/main" id="{0F3338D3-9AFA-4F49-9069-5895F7012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697" y="1755822"/>
            <a:ext cx="2757051" cy="3804730"/>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B2138829-5A82-471F-BC79-032E85ACB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26" y="3016052"/>
            <a:ext cx="3752850" cy="1752600"/>
          </a:xfrm>
          <a:prstGeom prst="rect">
            <a:avLst/>
          </a:prstGeom>
        </p:spPr>
      </p:pic>
      <p:sp>
        <p:nvSpPr>
          <p:cNvPr id="7" name="Заголовок 1">
            <a:extLst>
              <a:ext uri="{FF2B5EF4-FFF2-40B4-BE49-F238E27FC236}">
                <a16:creationId xmlns:a16="http://schemas.microsoft.com/office/drawing/2014/main" id="{DAC204BF-EBF9-4A8D-9F2B-12889292650E}"/>
              </a:ext>
            </a:extLst>
          </p:cNvPr>
          <p:cNvSpPr>
            <a:spLocks noGrp="1"/>
          </p:cNvSpPr>
          <p:nvPr>
            <p:ph type="title"/>
          </p:nvPr>
        </p:nvSpPr>
        <p:spPr>
          <a:xfrm>
            <a:off x="334596" y="816693"/>
            <a:ext cx="8375650" cy="471488"/>
          </a:xfrm>
        </p:spPr>
        <p:txBody>
          <a:bodyPr/>
          <a:lstStyle/>
          <a:p>
            <a:pPr algn="ctr"/>
            <a:r>
              <a:rPr lang="en-GB" altLang="ru-RU" dirty="0">
                <a:latin typeface="Consolas" panose="020B0609020204030204" pitchFamily="49" charset="0"/>
              </a:rPr>
              <a:t>Bubble Sort</a:t>
            </a:r>
            <a:endParaRPr lang="ru-RU" altLang="ru-RU" dirty="0">
              <a:latin typeface="Consolas" panose="020B0609020204030204" pitchFamily="49" charset="0"/>
            </a:endParaRPr>
          </a:p>
        </p:txBody>
      </p:sp>
    </p:spTree>
    <p:extLst>
      <p:ext uri="{BB962C8B-B14F-4D97-AF65-F5344CB8AC3E}">
        <p14:creationId xmlns:p14="http://schemas.microsoft.com/office/powerpoint/2010/main" val="968657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Заголовок 1">
            <a:extLst>
              <a:ext uri="{FF2B5EF4-FFF2-40B4-BE49-F238E27FC236}">
                <a16:creationId xmlns:a16="http://schemas.microsoft.com/office/drawing/2014/main" id="{79061DBE-F4D5-1645-8F65-4E55EFDA995E}"/>
              </a:ext>
            </a:extLst>
          </p:cNvPr>
          <p:cNvSpPr>
            <a:spLocks noGrp="1"/>
          </p:cNvSpPr>
          <p:nvPr>
            <p:ph type="title"/>
          </p:nvPr>
        </p:nvSpPr>
        <p:spPr>
          <a:xfrm>
            <a:off x="311150" y="301625"/>
            <a:ext cx="8375650" cy="471488"/>
          </a:xfrm>
        </p:spPr>
        <p:txBody>
          <a:bodyPr/>
          <a:lstStyle/>
          <a:p>
            <a:r>
              <a:rPr lang="az-Latn-AZ" altLang="ru-RU" b="1" dirty="0">
                <a:latin typeface="Consolas" panose="020B0609020204030204" pitchFamily="49" charset="0"/>
              </a:rPr>
              <a:t>Tapşırıq</a:t>
            </a:r>
            <a:endParaRPr lang="ru-RU" altLang="ru-RU" b="1" dirty="0">
              <a:latin typeface="Consolas" panose="020B0609020204030204" pitchFamily="49" charset="0"/>
            </a:endParaRPr>
          </a:p>
        </p:txBody>
      </p:sp>
      <p:sp>
        <p:nvSpPr>
          <p:cNvPr id="4" name="Text Box 5">
            <a:extLst>
              <a:ext uri="{FF2B5EF4-FFF2-40B4-BE49-F238E27FC236}">
                <a16:creationId xmlns:a16="http://schemas.microsoft.com/office/drawing/2014/main" id="{59B31060-478D-6A49-9375-8D474F600D50}"/>
              </a:ext>
            </a:extLst>
          </p:cNvPr>
          <p:cNvSpPr txBox="1">
            <a:spLocks noChangeArrowheads="1"/>
          </p:cNvSpPr>
          <p:nvPr/>
        </p:nvSpPr>
        <p:spPr bwMode="auto">
          <a:xfrm>
            <a:off x="369888" y="809625"/>
            <a:ext cx="8420100" cy="3262432"/>
          </a:xfrm>
          <a:prstGeom prst="rect">
            <a:avLst/>
          </a:prstGeom>
          <a:noFill/>
          <a:ln w="9525">
            <a:noFill/>
            <a:miter lim="800000"/>
            <a:headEnd/>
            <a:tailEnd/>
          </a:ln>
        </p:spPr>
        <p:txBody>
          <a:bodyPr>
            <a:spAutoFit/>
          </a:bodyPr>
          <a:lstStyle/>
          <a:p>
            <a:pPr marL="630238" indent="-630238" eaLnBrk="1" hangingPunct="1">
              <a:defRPr/>
            </a:pPr>
            <a:r>
              <a:rPr lang="ru-RU" sz="2200" b="1" dirty="0">
                <a:solidFill>
                  <a:srgbClr val="3333FF"/>
                </a:solidFill>
                <a:latin typeface="+mj-lt"/>
              </a:rPr>
              <a:t>«</a:t>
            </a:r>
            <a:r>
              <a:rPr lang="en-US" sz="2200" b="1" dirty="0">
                <a:solidFill>
                  <a:srgbClr val="3333FF"/>
                </a:solidFill>
                <a:latin typeface="+mj-lt"/>
              </a:rPr>
              <a:t>A</a:t>
            </a:r>
            <a:r>
              <a:rPr lang="ru-RU" sz="2200" b="1" dirty="0">
                <a:solidFill>
                  <a:srgbClr val="3333FF"/>
                </a:solidFill>
                <a:latin typeface="+mj-lt"/>
              </a:rPr>
              <a:t>»: </a:t>
            </a:r>
            <a:r>
              <a:rPr lang="az-Latn-AZ" sz="2400" dirty="0">
                <a:cs typeface="Arial" panose="020B0604020202020204" pitchFamily="34" charset="0"/>
              </a:rPr>
              <a:t>Massivdə cüt sayda element var</a:t>
            </a:r>
            <a:r>
              <a:rPr lang="ru-RU" sz="2400" dirty="0">
                <a:cs typeface="Arial" panose="020B0604020202020204" pitchFamily="34" charset="0"/>
              </a:rPr>
              <a:t>. </a:t>
            </a:r>
            <a:r>
              <a:rPr lang="az-Latn-AZ" sz="2400" dirty="0">
                <a:cs typeface="Arial" panose="020B0604020202020204" pitchFamily="34" charset="0"/>
              </a:rPr>
              <a:t>Massivin birinci hissəsindəki elementlərini artan, ikinci hissəsindəki elementlərini azalan sıraya görə düzün</a:t>
            </a:r>
            <a:r>
              <a:rPr lang="ru-RU" sz="2400" dirty="0">
                <a:cs typeface="Arial" panose="020B0604020202020204" pitchFamily="34" charset="0"/>
              </a:rPr>
              <a:t>. </a:t>
            </a:r>
            <a:r>
              <a:rPr lang="az-Latn-AZ" sz="2400" dirty="0">
                <a:cs typeface="Arial" panose="020B0604020202020204" pitchFamily="34" charset="0"/>
              </a:rPr>
              <a:t>Çeşidləmə alqoritmdən istifadə edin</a:t>
            </a:r>
            <a:r>
              <a:rPr lang="ru-RU" sz="2400" dirty="0">
                <a:cs typeface="Arial" panose="020B0604020202020204" pitchFamily="34" charset="0"/>
              </a:rPr>
              <a:t>. </a:t>
            </a:r>
            <a:endParaRPr lang="en-US" sz="2400" dirty="0">
              <a:cs typeface="Arial" panose="020B0604020202020204" pitchFamily="34" charset="0"/>
            </a:endParaRPr>
          </a:p>
          <a:p>
            <a:pPr marL="714375" indent="-357188" eaLnBrk="1" hangingPunct="1">
              <a:defRPr/>
            </a:pPr>
            <a:r>
              <a:rPr lang="az-Latn-AZ" sz="2200" b="1" dirty="0">
                <a:solidFill>
                  <a:srgbClr val="333399"/>
                </a:solidFill>
                <a:latin typeface="+mj-lt"/>
              </a:rPr>
              <a:t>Misal</a:t>
            </a:r>
            <a:r>
              <a:rPr lang="ru-RU" sz="2200" b="1" dirty="0">
                <a:latin typeface="+mj-lt"/>
              </a:rPr>
              <a:t>:</a:t>
            </a:r>
          </a:p>
          <a:p>
            <a:pPr marL="714375" eaLnBrk="1" hangingPunct="1">
              <a:defRPr/>
            </a:pPr>
            <a:r>
              <a:rPr lang="az-Latn-AZ" sz="2200" b="1" dirty="0">
                <a:latin typeface="+mj-lt"/>
                <a:cs typeface="Courier New" pitchFamily="49" charset="0"/>
              </a:rPr>
              <a:t>Massiv</a:t>
            </a:r>
            <a:r>
              <a:rPr lang="ru-RU" sz="2200" b="1" dirty="0">
                <a:latin typeface="+mj-lt"/>
                <a:cs typeface="Courier New" pitchFamily="49" charset="0"/>
              </a:rPr>
              <a:t>:</a:t>
            </a:r>
          </a:p>
          <a:p>
            <a:pPr marL="714375" eaLnBrk="1" hangingPunct="1">
              <a:defRPr/>
            </a:pPr>
            <a:r>
              <a:rPr lang="ru-RU" sz="2200" b="1" dirty="0">
                <a:latin typeface="+mj-lt"/>
                <a:cs typeface="Courier New" pitchFamily="49" charset="0"/>
              </a:rPr>
              <a:t>5 3 4 2 </a:t>
            </a:r>
            <a:r>
              <a:rPr lang="ru-RU" sz="2200" b="1" dirty="0">
                <a:solidFill>
                  <a:srgbClr val="FF0000"/>
                </a:solidFill>
                <a:latin typeface="+mj-lt"/>
                <a:cs typeface="Courier New" pitchFamily="49" charset="0"/>
              </a:rPr>
              <a:t>1 6 3 2</a:t>
            </a:r>
          </a:p>
          <a:p>
            <a:pPr marL="714375" eaLnBrk="1" hangingPunct="1">
              <a:defRPr/>
            </a:pPr>
            <a:r>
              <a:rPr lang="az-Latn-AZ" sz="2200" b="1" dirty="0">
                <a:latin typeface="+mj-lt"/>
                <a:cs typeface="Courier New" pitchFamily="49" charset="0"/>
              </a:rPr>
              <a:t>Cesidlemeden sonra</a:t>
            </a:r>
            <a:r>
              <a:rPr lang="ru-RU" sz="2200" b="1" dirty="0">
                <a:latin typeface="+mj-lt"/>
                <a:cs typeface="Courier New" pitchFamily="49" charset="0"/>
              </a:rPr>
              <a:t>:</a:t>
            </a:r>
          </a:p>
          <a:p>
            <a:pPr marL="714375" eaLnBrk="1" hangingPunct="1">
              <a:defRPr/>
            </a:pPr>
            <a:r>
              <a:rPr lang="ru-RU" sz="2200" b="1" dirty="0">
                <a:latin typeface="+mj-lt"/>
                <a:cs typeface="Courier New" pitchFamily="49" charset="0"/>
              </a:rPr>
              <a:t>2 3 4 5 </a:t>
            </a:r>
            <a:r>
              <a:rPr lang="ru-RU" sz="2200" b="1" dirty="0">
                <a:solidFill>
                  <a:srgbClr val="FF0000"/>
                </a:solidFill>
                <a:latin typeface="+mj-lt"/>
                <a:cs typeface="Courier New" pitchFamily="49" charset="0"/>
              </a:rPr>
              <a:t>6 3 2 1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Заголовок 1">
            <a:extLst>
              <a:ext uri="{FF2B5EF4-FFF2-40B4-BE49-F238E27FC236}">
                <a16:creationId xmlns:a16="http://schemas.microsoft.com/office/drawing/2014/main" id="{CCC37103-B312-F04F-9970-28E5A5B7A114}"/>
              </a:ext>
            </a:extLst>
          </p:cNvPr>
          <p:cNvSpPr>
            <a:spLocks noGrp="1"/>
          </p:cNvSpPr>
          <p:nvPr>
            <p:ph type="title"/>
          </p:nvPr>
        </p:nvSpPr>
        <p:spPr>
          <a:xfrm>
            <a:off x="311150" y="301625"/>
            <a:ext cx="8375650" cy="471488"/>
          </a:xfrm>
        </p:spPr>
        <p:txBody>
          <a:bodyPr/>
          <a:lstStyle/>
          <a:p>
            <a:r>
              <a:rPr lang="az-Latn-AZ" altLang="ru-RU" b="1" dirty="0">
                <a:latin typeface="Consolas" panose="020B0609020204030204" pitchFamily="49" charset="0"/>
              </a:rPr>
              <a:t>Tapşırıq</a:t>
            </a:r>
            <a:endParaRPr lang="ru-RU" altLang="ru-RU" b="1" dirty="0">
              <a:latin typeface="Consolas" panose="020B0609020204030204" pitchFamily="49" charset="0"/>
            </a:endParaRPr>
          </a:p>
        </p:txBody>
      </p:sp>
      <p:sp>
        <p:nvSpPr>
          <p:cNvPr id="4" name="Text Box 5">
            <a:extLst>
              <a:ext uri="{FF2B5EF4-FFF2-40B4-BE49-F238E27FC236}">
                <a16:creationId xmlns:a16="http://schemas.microsoft.com/office/drawing/2014/main" id="{AE0E82ED-737B-414F-A132-B6B6E4A78D0E}"/>
              </a:ext>
            </a:extLst>
          </p:cNvPr>
          <p:cNvSpPr txBox="1">
            <a:spLocks noChangeArrowheads="1"/>
          </p:cNvSpPr>
          <p:nvPr/>
        </p:nvSpPr>
        <p:spPr bwMode="auto">
          <a:xfrm>
            <a:off x="369888" y="809625"/>
            <a:ext cx="8420100" cy="3416320"/>
          </a:xfrm>
          <a:prstGeom prst="rect">
            <a:avLst/>
          </a:prstGeom>
          <a:noFill/>
          <a:ln w="9525">
            <a:noFill/>
            <a:miter lim="800000"/>
            <a:headEnd/>
            <a:tailEnd/>
          </a:ln>
        </p:spPr>
        <p:txBody>
          <a:bodyPr>
            <a:spAutoFit/>
          </a:bodyPr>
          <a:lstStyle/>
          <a:p>
            <a:pPr marL="630238" indent="-630238" eaLnBrk="1" hangingPunct="1">
              <a:defRPr/>
            </a:pPr>
            <a:r>
              <a:rPr lang="ru-RU" sz="2400" b="1" dirty="0">
                <a:solidFill>
                  <a:srgbClr val="3333FF"/>
                </a:solidFill>
                <a:cs typeface="Arial" panose="020B0604020202020204" pitchFamily="34" charset="0"/>
              </a:rPr>
              <a:t>«</a:t>
            </a:r>
            <a:r>
              <a:rPr lang="en-US" sz="2400" b="1" dirty="0">
                <a:solidFill>
                  <a:srgbClr val="3333FF"/>
                </a:solidFill>
                <a:cs typeface="Arial" panose="020B0604020202020204" pitchFamily="34" charset="0"/>
              </a:rPr>
              <a:t>B</a:t>
            </a:r>
            <a:r>
              <a:rPr lang="ru-RU" sz="2400" b="1" dirty="0">
                <a:solidFill>
                  <a:srgbClr val="3333FF"/>
                </a:solidFill>
                <a:cs typeface="Arial" panose="020B0604020202020204" pitchFamily="34" charset="0"/>
              </a:rPr>
              <a:t>»: </a:t>
            </a:r>
            <a:r>
              <a:rPr lang="az-Latn-AZ" sz="2400" dirty="0">
                <a:cs typeface="Arial" panose="020B0604020202020204" pitchFamily="34" charset="0"/>
              </a:rPr>
              <a:t>Massivi çeşidləyən və həmin massivdə olan fərqli ədədlərin sayını təyin edən proqram yazın</a:t>
            </a:r>
            <a:r>
              <a:rPr lang="ru-RU" sz="2400" dirty="0">
                <a:cs typeface="Arial" panose="020B0604020202020204" pitchFamily="34" charset="0"/>
              </a:rPr>
              <a:t>.</a:t>
            </a:r>
            <a:endParaRPr lang="az-Latn-AZ" sz="2400" dirty="0">
              <a:cs typeface="Arial" panose="020B0604020202020204" pitchFamily="34" charset="0"/>
            </a:endParaRPr>
          </a:p>
          <a:p>
            <a:pPr marL="630238" indent="-630238" eaLnBrk="1" hangingPunct="1">
              <a:defRPr/>
            </a:pPr>
            <a:r>
              <a:rPr lang="az-Latn-AZ" sz="2400" dirty="0">
                <a:cs typeface="Arial" panose="020B0604020202020204" pitchFamily="34" charset="0"/>
              </a:rPr>
              <a:t>	Sürətli çeşidləmə alqoritmdən istifadə edin</a:t>
            </a:r>
            <a:r>
              <a:rPr lang="ru-RU" sz="2400" dirty="0">
                <a:cs typeface="Arial" panose="020B0604020202020204" pitchFamily="34" charset="0"/>
              </a:rPr>
              <a:t>.</a:t>
            </a:r>
            <a:endParaRPr lang="en-US" sz="2400" dirty="0">
              <a:cs typeface="Arial" panose="020B0604020202020204" pitchFamily="34" charset="0"/>
            </a:endParaRPr>
          </a:p>
          <a:p>
            <a:pPr marL="714375" indent="-357188" eaLnBrk="1" hangingPunct="1">
              <a:defRPr/>
            </a:pPr>
            <a:r>
              <a:rPr lang="az-Latn-AZ" sz="2400" b="1" dirty="0">
                <a:solidFill>
                  <a:srgbClr val="333399"/>
                </a:solidFill>
                <a:cs typeface="Arial" panose="020B0604020202020204" pitchFamily="34" charset="0"/>
              </a:rPr>
              <a:t>Misal</a:t>
            </a:r>
            <a:r>
              <a:rPr lang="ru-RU" sz="2400" b="1" dirty="0">
                <a:cs typeface="Arial" panose="020B0604020202020204" pitchFamily="34" charset="0"/>
              </a:rPr>
              <a:t>:</a:t>
            </a:r>
          </a:p>
          <a:p>
            <a:pPr marL="714375" eaLnBrk="1" hangingPunct="1">
              <a:defRPr/>
            </a:pPr>
            <a:r>
              <a:rPr lang="az-Latn-AZ" sz="2400" b="1" dirty="0">
                <a:cs typeface="Arial" panose="020B0604020202020204" pitchFamily="34" charset="0"/>
              </a:rPr>
              <a:t>Massiv</a:t>
            </a:r>
            <a:r>
              <a:rPr lang="ru-RU" sz="2400" b="1" dirty="0">
                <a:cs typeface="Arial" panose="020B0604020202020204" pitchFamily="34" charset="0"/>
              </a:rPr>
              <a:t>:</a:t>
            </a:r>
          </a:p>
          <a:p>
            <a:pPr marL="714375" eaLnBrk="1" hangingPunct="1">
              <a:defRPr/>
            </a:pPr>
            <a:r>
              <a:rPr lang="ru-RU" sz="2400" b="1" dirty="0">
                <a:cs typeface="Arial" panose="020B0604020202020204" pitchFamily="34" charset="0"/>
              </a:rPr>
              <a:t>5 3 4 2 1 6 3 2 4</a:t>
            </a:r>
          </a:p>
          <a:p>
            <a:pPr marL="714375" eaLnBrk="1" hangingPunct="1">
              <a:defRPr/>
            </a:pPr>
            <a:r>
              <a:rPr lang="az-Latn-AZ" sz="2400" b="1" dirty="0">
                <a:cs typeface="Arial" panose="020B0604020202020204" pitchFamily="34" charset="0"/>
              </a:rPr>
              <a:t>Cesidlemeden sonra</a:t>
            </a:r>
            <a:r>
              <a:rPr lang="ru-RU" sz="2400" b="1" dirty="0">
                <a:cs typeface="Arial" panose="020B0604020202020204" pitchFamily="34" charset="0"/>
              </a:rPr>
              <a:t>:</a:t>
            </a:r>
          </a:p>
          <a:p>
            <a:pPr marL="714375" eaLnBrk="1" hangingPunct="1">
              <a:defRPr/>
            </a:pPr>
            <a:r>
              <a:rPr lang="ru-RU" sz="2400" b="1" dirty="0">
                <a:cs typeface="Arial" panose="020B0604020202020204" pitchFamily="34" charset="0"/>
              </a:rPr>
              <a:t>1 2 2 3 3 4 4 5 6 </a:t>
            </a:r>
          </a:p>
          <a:p>
            <a:pPr marL="714375" eaLnBrk="1" hangingPunct="1">
              <a:defRPr/>
            </a:pPr>
            <a:r>
              <a:rPr lang="az-Latn-AZ" sz="2400" b="1" dirty="0">
                <a:cs typeface="Arial" panose="020B0604020202020204" pitchFamily="34" charset="0"/>
              </a:rPr>
              <a:t>Ferqli ededlerin sayı</a:t>
            </a:r>
            <a:r>
              <a:rPr lang="ru-RU" sz="2400" b="1" dirty="0">
                <a:cs typeface="Arial" panose="020B0604020202020204" pitchFamily="34" charset="0"/>
              </a:rPr>
              <a:t>: 5</a:t>
            </a:r>
            <a:endParaRPr lang="ru-RU" sz="2400" b="1" dirty="0">
              <a:solidFill>
                <a:srgbClr val="FF0000"/>
              </a:solidFill>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Заголовок 1">
            <a:extLst>
              <a:ext uri="{FF2B5EF4-FFF2-40B4-BE49-F238E27FC236}">
                <a16:creationId xmlns:a16="http://schemas.microsoft.com/office/drawing/2014/main" id="{A4937E29-FB79-2641-AA20-0BE106630683}"/>
              </a:ext>
            </a:extLst>
          </p:cNvPr>
          <p:cNvSpPr>
            <a:spLocks noGrp="1"/>
          </p:cNvSpPr>
          <p:nvPr>
            <p:ph type="title"/>
          </p:nvPr>
        </p:nvSpPr>
        <p:spPr>
          <a:xfrm>
            <a:off x="311150" y="301625"/>
            <a:ext cx="8375650" cy="471488"/>
          </a:xfrm>
        </p:spPr>
        <p:txBody>
          <a:bodyPr/>
          <a:lstStyle/>
          <a:p>
            <a:r>
              <a:rPr lang="en-US" altLang="ru-RU" b="1" dirty="0">
                <a:latin typeface="Consolas" panose="020B0609020204030204" pitchFamily="49" charset="0"/>
              </a:rPr>
              <a:t>Tap</a:t>
            </a:r>
            <a:r>
              <a:rPr lang="az-Latn-AZ" altLang="ru-RU" b="1" dirty="0">
                <a:latin typeface="Consolas" panose="020B0609020204030204" pitchFamily="49" charset="0"/>
              </a:rPr>
              <a:t>şırıq</a:t>
            </a:r>
            <a:endParaRPr lang="ru-RU" altLang="ru-RU" b="1" dirty="0">
              <a:latin typeface="Consolas" panose="020B0609020204030204" pitchFamily="49" charset="0"/>
            </a:endParaRPr>
          </a:p>
        </p:txBody>
      </p:sp>
      <p:sp>
        <p:nvSpPr>
          <p:cNvPr id="2" name="Text Box 5"/>
          <p:cNvSpPr txBox="1">
            <a:spLocks noChangeArrowheads="1"/>
          </p:cNvSpPr>
          <p:nvPr/>
        </p:nvSpPr>
        <p:spPr bwMode="auto">
          <a:xfrm>
            <a:off x="369888" y="809625"/>
            <a:ext cx="84201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30238" indent="-630238">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400" b="1" dirty="0">
                <a:solidFill>
                  <a:srgbClr val="3333FF"/>
                </a:solidFill>
                <a:latin typeface="Arial" panose="020B0604020202020204" pitchFamily="34" charset="0"/>
                <a:cs typeface="Arial" panose="020B0604020202020204" pitchFamily="34" charset="0"/>
              </a:rPr>
              <a:t>«</a:t>
            </a:r>
            <a:r>
              <a:rPr lang="en-US" altLang="ru-RU" sz="2400" b="1" dirty="0">
                <a:solidFill>
                  <a:srgbClr val="3333FF"/>
                </a:solidFill>
                <a:latin typeface="Arial" panose="020B0604020202020204" pitchFamily="34" charset="0"/>
                <a:cs typeface="Arial" panose="020B0604020202020204" pitchFamily="34" charset="0"/>
              </a:rPr>
              <a:t>C</a:t>
            </a:r>
            <a:r>
              <a:rPr lang="ru-RU" altLang="ru-RU" sz="2400" b="1" dirty="0">
                <a:solidFill>
                  <a:srgbClr val="3333FF"/>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Hava</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qabarcıqları</a:t>
            </a:r>
            <a:r>
              <a:rPr lang="az-Latn-AZ" altLang="ru-RU" sz="2400" dirty="0">
                <a:solidFill>
                  <a:schemeClr val="tx1"/>
                </a:solidFill>
                <a:latin typeface="Arial" panose="020B0604020202020204" pitchFamily="34" charset="0"/>
                <a:cs typeface="Arial" panose="020B0604020202020204" pitchFamily="34" charset="0"/>
              </a:rPr>
              <a:t>, seçmə </a:t>
            </a:r>
            <a:r>
              <a:rPr lang="en-US" altLang="ru-RU" sz="2400" dirty="0" err="1">
                <a:solidFill>
                  <a:schemeClr val="tx1"/>
                </a:solidFill>
                <a:latin typeface="Arial" panose="020B0604020202020204" pitchFamily="34" charset="0"/>
                <a:cs typeface="Arial" panose="020B0604020202020204" pitchFamily="34" charset="0"/>
              </a:rPr>
              <a:t>və</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sürətli</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çeşidləmə</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metodlarını</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elementlərin</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yerdəyişmələrinin</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sayına</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görə</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müqayisə</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edin</a:t>
            </a:r>
            <a:r>
              <a:rPr lang="en-US" altLang="ru-RU" sz="2400" dirty="0">
                <a:solidFill>
                  <a:schemeClr val="tx1"/>
                </a:solidFill>
                <a:latin typeface="Arial" panose="020B0604020202020204" pitchFamily="34" charset="0"/>
                <a:cs typeface="Arial" panose="020B0604020202020204" pitchFamily="34" charset="0"/>
              </a:rPr>
              <a:t>. 1000 </a:t>
            </a:r>
            <a:r>
              <a:rPr lang="en-US" altLang="ru-RU" sz="2400" dirty="0" err="1">
                <a:solidFill>
                  <a:schemeClr val="tx1"/>
                </a:solidFill>
                <a:latin typeface="Arial" panose="020B0604020202020204" pitchFamily="34" charset="0"/>
                <a:cs typeface="Arial" panose="020B0604020202020204" pitchFamily="34" charset="0"/>
              </a:rPr>
              <a:t>elementdən</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ibarət</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olan</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müxtəlif</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massivlər</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üzərində</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proqramınızı</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yoxlayın</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və</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hər</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metod</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üçün</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yerdəyişmələrin</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ədədi</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ortasını</a:t>
            </a:r>
            <a:r>
              <a:rPr lang="en-US" altLang="ru-RU" sz="2400" dirty="0">
                <a:solidFill>
                  <a:schemeClr val="tx1"/>
                </a:solidFill>
                <a:latin typeface="Arial" panose="020B0604020202020204" pitchFamily="34" charset="0"/>
                <a:cs typeface="Arial" panose="020B0604020202020204" pitchFamily="34" charset="0"/>
              </a:rPr>
              <a:t> </a:t>
            </a:r>
            <a:r>
              <a:rPr lang="en-US" altLang="ru-RU" sz="2400" dirty="0" err="1">
                <a:solidFill>
                  <a:schemeClr val="tx1"/>
                </a:solidFill>
                <a:latin typeface="Arial" panose="020B0604020202020204" pitchFamily="34" charset="0"/>
                <a:cs typeface="Arial" panose="020B0604020202020204" pitchFamily="34" charset="0"/>
              </a:rPr>
              <a:t>tapın</a:t>
            </a:r>
            <a:r>
              <a:rPr lang="en-US" altLang="ru-RU" sz="2400" dirty="0">
                <a:solidFill>
                  <a:schemeClr val="tx1"/>
                </a:solidFill>
                <a:latin typeface="Arial" panose="020B0604020202020204" pitchFamily="34" charset="0"/>
                <a:cs typeface="Arial" panose="020B0604020202020204" pitchFamily="34" charset="0"/>
              </a:rPr>
              <a:t>.</a:t>
            </a:r>
            <a:endParaRPr lang="ru-RU" altLang="ru-RU" sz="2400" dirty="0">
              <a:solidFill>
                <a:schemeClr val="tx1"/>
              </a:solidFill>
              <a:latin typeface="Arial" panose="020B0604020202020204" pitchFamily="34" charset="0"/>
              <a:cs typeface="Arial" panose="020B0604020202020204" pitchFamily="34" charset="0"/>
            </a:endParaRPr>
          </a:p>
          <a:p>
            <a:pPr eaLnBrk="1" hangingPunct="1">
              <a:spcBef>
                <a:spcPct val="0"/>
              </a:spcBef>
              <a:buFontTx/>
              <a:buNone/>
            </a:pPr>
            <a:endParaRPr lang="ru-RU" altLang="ru-RU" sz="2400" b="1" dirty="0">
              <a:solidFill>
                <a:srgbClr val="FF0000"/>
              </a:solidFill>
              <a:latin typeface="Arial" panose="020B0604020202020204" pitchFamily="34" charset="0"/>
              <a:cs typeface="Arial" panose="020B0604020202020204" pitchFamily="34" charset="0"/>
            </a:endParaRPr>
          </a:p>
        </p:txBody>
      </p:sp>
      <p:sp>
        <p:nvSpPr>
          <p:cNvPr id="75779" name="Text Box 5"/>
          <p:cNvSpPr txBox="1">
            <a:spLocks noChangeArrowheads="1"/>
          </p:cNvSpPr>
          <p:nvPr/>
        </p:nvSpPr>
        <p:spPr bwMode="auto">
          <a:xfrm>
            <a:off x="349250" y="2892425"/>
            <a:ext cx="84201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30238" indent="-630238">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400" b="1" dirty="0">
                <a:solidFill>
                  <a:srgbClr val="3333FF"/>
                </a:solidFill>
                <a:latin typeface="Arial" panose="020B0604020202020204" pitchFamily="34" charset="0"/>
                <a:cs typeface="Arial" panose="020B0604020202020204" pitchFamily="34" charset="0"/>
              </a:rPr>
              <a:t>«</a:t>
            </a:r>
            <a:r>
              <a:rPr lang="en-US" altLang="ru-RU" sz="2400" b="1" dirty="0">
                <a:solidFill>
                  <a:srgbClr val="3333FF"/>
                </a:solidFill>
                <a:latin typeface="Arial" panose="020B0604020202020204" pitchFamily="34" charset="0"/>
                <a:cs typeface="Arial" panose="020B0604020202020204" pitchFamily="34" charset="0"/>
              </a:rPr>
              <a:t>D</a:t>
            </a:r>
            <a:r>
              <a:rPr lang="ru-RU" altLang="ru-RU" sz="2400" b="1" dirty="0">
                <a:solidFill>
                  <a:srgbClr val="3333FF"/>
                </a:solidFill>
                <a:latin typeface="Arial" panose="020B0604020202020204" pitchFamily="34" charset="0"/>
                <a:cs typeface="Arial" panose="020B0604020202020204" pitchFamily="34" charset="0"/>
              </a:rPr>
              <a:t>»: </a:t>
            </a:r>
            <a:r>
              <a:rPr lang="az-Latn-AZ" altLang="ru-RU" sz="2400" dirty="0">
                <a:solidFill>
                  <a:schemeClr val="tx1"/>
                </a:solidFill>
                <a:latin typeface="Arial" panose="020B0604020202020204" pitchFamily="34" charset="0"/>
                <a:cs typeface="Arial" panose="020B0604020202020204" pitchFamily="34" charset="0"/>
              </a:rPr>
              <a:t>10 elementdən ibarət massivi elə qurun ki, sürətli çeşidləmə metodunda istifadə olan yerdəyişmələrinin sayı maksimum olsun (orta elementi seçməklə). Həmin massivi hava qabarcıqları metodu ilə çeşidləyin və yuxardaki metod ilə müqayisə edin (yerdəyişmələrin sayına görə)</a:t>
            </a:r>
            <a:endParaRPr lang="ru-RU" altLang="ru-RU" sz="240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64FC2D8-6A9D-3E4D-9719-79E2B10FF801}"/>
              </a:ext>
            </a:extLst>
          </p:cNvPr>
          <p:cNvSpPr>
            <a:spLocks noGrp="1" noChangeArrowheads="1"/>
          </p:cNvSpPr>
          <p:nvPr>
            <p:ph type="ctrTitle"/>
          </p:nvPr>
        </p:nvSpPr>
        <p:spPr>
          <a:xfrm>
            <a:off x="300038" y="1760538"/>
            <a:ext cx="8653462" cy="1487487"/>
          </a:xfrm>
        </p:spPr>
        <p:txBody>
          <a:bodyPr/>
          <a:lstStyle/>
          <a:p>
            <a:pPr eaLnBrk="1" hangingPunct="1"/>
            <a:r>
              <a:rPr lang="en-US" altLang="en-US">
                <a:solidFill>
                  <a:srgbClr val="3C8C93"/>
                </a:solidFill>
                <a:latin typeface="Consolas" panose="020B0609020204030204" pitchFamily="49" charset="0"/>
              </a:rPr>
              <a:t>Python dilində proqramlaşdırma</a:t>
            </a:r>
            <a:endParaRPr lang="ru-RU" altLang="en-US" sz="6000">
              <a:solidFill>
                <a:srgbClr val="CECEEF"/>
              </a:solidFill>
            </a:endParaRPr>
          </a:p>
        </p:txBody>
      </p:sp>
      <p:sp>
        <p:nvSpPr>
          <p:cNvPr id="76803" name="Rectangle 4">
            <a:extLst>
              <a:ext uri="{FF2B5EF4-FFF2-40B4-BE49-F238E27FC236}">
                <a16:creationId xmlns:a16="http://schemas.microsoft.com/office/drawing/2014/main" id="{D089C631-1FF3-A946-8759-BA0265085BF3}"/>
              </a:ext>
            </a:extLst>
          </p:cNvPr>
          <p:cNvSpPr>
            <a:spLocks noGrp="1" noChangeArrowheads="1"/>
          </p:cNvSpPr>
          <p:nvPr>
            <p:ph type="subTitle" idx="1"/>
          </p:nvPr>
        </p:nvSpPr>
        <p:spPr>
          <a:xfrm>
            <a:off x="1389063" y="3248025"/>
            <a:ext cx="6473825" cy="1381125"/>
          </a:xfrm>
        </p:spPr>
        <p:txBody>
          <a:bodyPr/>
          <a:lstStyle/>
          <a:p>
            <a:pPr marL="1257300" indent="-1257300" eaLnBrk="1" hangingPunct="1">
              <a:lnSpc>
                <a:spcPct val="90000"/>
              </a:lnSpc>
            </a:pPr>
            <a:r>
              <a:rPr lang="az-Latn-AZ" altLang="en-US" b="1">
                <a:solidFill>
                  <a:srgbClr val="000000"/>
                </a:solidFill>
                <a:latin typeface="Consolas" panose="020B0609020204030204" pitchFamily="49" charset="0"/>
              </a:rPr>
              <a:t>Mövzu 11</a:t>
            </a:r>
            <a:r>
              <a:rPr lang="en-US" altLang="en-US" b="1" dirty="0">
                <a:solidFill>
                  <a:srgbClr val="000000"/>
                </a:solidFill>
                <a:latin typeface="Consolas" panose="020B0609020204030204" pitchFamily="49" charset="0"/>
              </a:rPr>
              <a:t>.</a:t>
            </a:r>
            <a:r>
              <a:rPr lang="ru-RU" altLang="en-US" b="1" dirty="0">
                <a:solidFill>
                  <a:srgbClr val="000000"/>
                </a:solidFill>
                <a:latin typeface="Consolas" panose="020B0609020204030204" pitchFamily="49" charset="0"/>
              </a:rPr>
              <a:t> </a:t>
            </a:r>
            <a:r>
              <a:rPr lang="az-Latn-AZ" altLang="en-US" b="1" dirty="0">
                <a:solidFill>
                  <a:srgbClr val="000000"/>
                </a:solidFill>
                <a:latin typeface="Consolas" panose="020B0609020204030204" pitchFamily="49" charset="0"/>
              </a:rPr>
              <a:t>Massivdə axtarış</a:t>
            </a:r>
            <a:endParaRPr lang="ru-RU" altLang="en-US" b="1" dirty="0">
              <a:solidFill>
                <a:srgbClr val="000000"/>
              </a:solidFill>
              <a:latin typeface="Consolas" panose="020B0609020204030204"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Заголовок 4">
            <a:extLst>
              <a:ext uri="{FF2B5EF4-FFF2-40B4-BE49-F238E27FC236}">
                <a16:creationId xmlns:a16="http://schemas.microsoft.com/office/drawing/2014/main" id="{DAA121E8-9328-3B4B-8DB0-7690C5A8E404}"/>
              </a:ext>
            </a:extLst>
          </p:cNvPr>
          <p:cNvSpPr>
            <a:spLocks noGrp="1"/>
          </p:cNvSpPr>
          <p:nvPr>
            <p:ph type="title"/>
          </p:nvPr>
        </p:nvSpPr>
        <p:spPr>
          <a:xfrm>
            <a:off x="311150" y="301625"/>
            <a:ext cx="8375650" cy="471488"/>
          </a:xfrm>
        </p:spPr>
        <p:txBody>
          <a:bodyPr/>
          <a:lstStyle/>
          <a:p>
            <a:r>
              <a:rPr lang="en-US" altLang="ru-RU" b="1" dirty="0" err="1">
                <a:latin typeface="Consolas" panose="020B0609020204030204" pitchFamily="49" charset="0"/>
              </a:rPr>
              <a:t>Binar</a:t>
            </a:r>
            <a:r>
              <a:rPr lang="en-US" altLang="ru-RU" b="1" dirty="0">
                <a:latin typeface="Consolas" panose="020B0609020204030204" pitchFamily="49" charset="0"/>
              </a:rPr>
              <a:t> </a:t>
            </a:r>
            <a:r>
              <a:rPr lang="en-US" altLang="ru-RU" b="1" dirty="0" err="1">
                <a:latin typeface="Consolas" panose="020B0609020204030204" pitchFamily="49" charset="0"/>
              </a:rPr>
              <a:t>axtarışı</a:t>
            </a:r>
            <a:r>
              <a:rPr lang="en-US" altLang="ru-RU" b="1" dirty="0">
                <a:latin typeface="Consolas" panose="020B0609020204030204" pitchFamily="49" charset="0"/>
              </a:rPr>
              <a:t> (</a:t>
            </a:r>
            <a:r>
              <a:rPr lang="az-Latn-AZ" altLang="ru-RU" b="1" dirty="0">
                <a:latin typeface="Consolas" panose="020B0609020204030204" pitchFamily="49" charset="0"/>
              </a:rPr>
              <a:t>Binary search</a:t>
            </a:r>
            <a:r>
              <a:rPr lang="en-US" altLang="ru-RU" b="1" dirty="0">
                <a:latin typeface="Consolas" panose="020B0609020204030204" pitchFamily="49" charset="0"/>
              </a:rPr>
              <a:t>)</a:t>
            </a:r>
            <a:endParaRPr lang="ru-RU" altLang="ru-RU" b="1" dirty="0">
              <a:latin typeface="Consolas" panose="020B0609020204030204" pitchFamily="49" charset="0"/>
            </a:endParaRPr>
          </a:p>
        </p:txBody>
      </p:sp>
      <p:sp>
        <p:nvSpPr>
          <p:cNvPr id="6" name="Freeform 6"/>
          <p:cNvSpPr>
            <a:spLocks/>
          </p:cNvSpPr>
          <p:nvPr/>
        </p:nvSpPr>
        <p:spPr bwMode="auto">
          <a:xfrm>
            <a:off x="317500" y="1281113"/>
            <a:ext cx="4064000" cy="4524375"/>
          </a:xfrm>
          <a:custGeom>
            <a:avLst/>
            <a:gdLst>
              <a:gd name="T0" fmla="*/ 2147483646 w 2560"/>
              <a:gd name="T1" fmla="*/ 2147483646 h 2850"/>
              <a:gd name="T2" fmla="*/ 2147483646 w 2560"/>
              <a:gd name="T3" fmla="*/ 2147483646 h 2850"/>
              <a:gd name="T4" fmla="*/ 2147483646 w 2560"/>
              <a:gd name="T5" fmla="*/ 2147483646 h 2850"/>
              <a:gd name="T6" fmla="*/ 2147483646 w 2560"/>
              <a:gd name="T7" fmla="*/ 2147483646 h 2850"/>
              <a:gd name="T8" fmla="*/ 2147483646 w 2560"/>
              <a:gd name="T9" fmla="*/ 2147483646 h 2850"/>
              <a:gd name="T10" fmla="*/ 2147483646 w 2560"/>
              <a:gd name="T11" fmla="*/ 2147483646 h 2850"/>
              <a:gd name="T12" fmla="*/ 2147483646 w 2560"/>
              <a:gd name="T13" fmla="*/ 2147483646 h 2850"/>
              <a:gd name="T14" fmla="*/ 2147483646 w 2560"/>
              <a:gd name="T15" fmla="*/ 2147483646 h 2850"/>
              <a:gd name="T16" fmla="*/ 2147483646 w 2560"/>
              <a:gd name="T17" fmla="*/ 2147483646 h 2850"/>
              <a:gd name="T18" fmla="*/ 2147483646 w 2560"/>
              <a:gd name="T19" fmla="*/ 2147483646 h 2850"/>
              <a:gd name="T20" fmla="*/ 2147483646 w 2560"/>
              <a:gd name="T21" fmla="*/ 2147483646 h 2850"/>
              <a:gd name="T22" fmla="*/ 2147483646 w 2560"/>
              <a:gd name="T23" fmla="*/ 2147483646 h 2850"/>
              <a:gd name="T24" fmla="*/ 2147483646 w 2560"/>
              <a:gd name="T25" fmla="*/ 2147483646 h 2850"/>
              <a:gd name="T26" fmla="*/ 2147483646 w 2560"/>
              <a:gd name="T27" fmla="*/ 2147483646 h 2850"/>
              <a:gd name="T28" fmla="*/ 2147483646 w 2560"/>
              <a:gd name="T29" fmla="*/ 2147483646 h 2850"/>
              <a:gd name="T30" fmla="*/ 2147483646 w 2560"/>
              <a:gd name="T31" fmla="*/ 2147483646 h 2850"/>
              <a:gd name="T32" fmla="*/ 2147483646 w 2560"/>
              <a:gd name="T33" fmla="*/ 2147483646 h 2850"/>
              <a:gd name="T34" fmla="*/ 2147483646 w 2560"/>
              <a:gd name="T35" fmla="*/ 2147483646 h 2850"/>
              <a:gd name="T36" fmla="*/ 0 w 2560"/>
              <a:gd name="T37" fmla="*/ 2147483646 h 2850"/>
              <a:gd name="T38" fmla="*/ 2147483646 w 2560"/>
              <a:gd name="T39" fmla="*/ 2147483646 h 2850"/>
              <a:gd name="T40" fmla="*/ 2147483646 w 2560"/>
              <a:gd name="T41" fmla="*/ 2147483646 h 2850"/>
              <a:gd name="T42" fmla="*/ 2147483646 w 2560"/>
              <a:gd name="T43" fmla="*/ 2147483646 h 2850"/>
              <a:gd name="T44" fmla="*/ 2147483646 w 2560"/>
              <a:gd name="T45" fmla="*/ 2147483646 h 2850"/>
              <a:gd name="T46" fmla="*/ 2147483646 w 2560"/>
              <a:gd name="T47" fmla="*/ 2147483646 h 2850"/>
              <a:gd name="T48" fmla="*/ 2147483646 w 2560"/>
              <a:gd name="T49" fmla="*/ 2147483646 h 2850"/>
              <a:gd name="T50" fmla="*/ 2147483646 w 2560"/>
              <a:gd name="T51" fmla="*/ 2147483646 h 2850"/>
              <a:gd name="T52" fmla="*/ 2147483646 w 2560"/>
              <a:gd name="T53" fmla="*/ 2147483646 h 2850"/>
              <a:gd name="T54" fmla="*/ 2147483646 w 2560"/>
              <a:gd name="T55" fmla="*/ 2147483646 h 2850"/>
              <a:gd name="T56" fmla="*/ 2147483646 w 2560"/>
              <a:gd name="T57" fmla="*/ 2147483646 h 2850"/>
              <a:gd name="T58" fmla="*/ 2147483646 w 2560"/>
              <a:gd name="T59" fmla="*/ 2147483646 h 2850"/>
              <a:gd name="T60" fmla="*/ 2147483646 w 2560"/>
              <a:gd name="T61" fmla="*/ 2147483646 h 2850"/>
              <a:gd name="T62" fmla="*/ 2147483646 w 2560"/>
              <a:gd name="T63" fmla="*/ 2147483646 h 2850"/>
              <a:gd name="T64" fmla="*/ 2147483646 w 2560"/>
              <a:gd name="T65" fmla="*/ 2147483646 h 2850"/>
              <a:gd name="T66" fmla="*/ 2147483646 w 2560"/>
              <a:gd name="T67" fmla="*/ 2147483646 h 2850"/>
              <a:gd name="T68" fmla="*/ 2147483646 w 2560"/>
              <a:gd name="T69" fmla="*/ 2147483646 h 2850"/>
              <a:gd name="T70" fmla="*/ 2147483646 w 2560"/>
              <a:gd name="T71" fmla="*/ 2147483646 h 2850"/>
              <a:gd name="T72" fmla="*/ 2147483646 w 2560"/>
              <a:gd name="T73" fmla="*/ 2147483646 h 2850"/>
              <a:gd name="T74" fmla="*/ 2147483646 w 2560"/>
              <a:gd name="T75" fmla="*/ 2147483646 h 2850"/>
              <a:gd name="T76" fmla="*/ 2147483646 w 2560"/>
              <a:gd name="T77" fmla="*/ 2147483646 h 2850"/>
              <a:gd name="T78" fmla="*/ 2147483646 w 2560"/>
              <a:gd name="T79" fmla="*/ 2147483646 h 2850"/>
              <a:gd name="T80" fmla="*/ 2147483646 w 2560"/>
              <a:gd name="T81" fmla="*/ 2147483646 h 2850"/>
              <a:gd name="T82" fmla="*/ 2147483646 w 2560"/>
              <a:gd name="T83" fmla="*/ 2147483646 h 2850"/>
              <a:gd name="T84" fmla="*/ 2147483646 w 2560"/>
              <a:gd name="T85" fmla="*/ 2147483646 h 2850"/>
              <a:gd name="T86" fmla="*/ 2147483646 w 2560"/>
              <a:gd name="T87" fmla="*/ 2147483646 h 2850"/>
              <a:gd name="T88" fmla="*/ 2147483646 w 2560"/>
              <a:gd name="T89" fmla="*/ 2147483646 h 2850"/>
              <a:gd name="T90" fmla="*/ 2147483646 w 2560"/>
              <a:gd name="T91" fmla="*/ 2147483646 h 2850"/>
              <a:gd name="T92" fmla="*/ 2147483646 w 2560"/>
              <a:gd name="T93" fmla="*/ 2147483646 h 2850"/>
              <a:gd name="T94" fmla="*/ 2147483646 w 2560"/>
              <a:gd name="T95" fmla="*/ 2147483646 h 2850"/>
              <a:gd name="T96" fmla="*/ 2147483646 w 2560"/>
              <a:gd name="T97" fmla="*/ 2147483646 h 2850"/>
              <a:gd name="T98" fmla="*/ 2147483646 w 2560"/>
              <a:gd name="T99" fmla="*/ 2147483646 h 2850"/>
              <a:gd name="T100" fmla="*/ 2147483646 w 2560"/>
              <a:gd name="T101" fmla="*/ 2147483646 h 2850"/>
              <a:gd name="T102" fmla="*/ 2147483646 w 2560"/>
              <a:gd name="T103" fmla="*/ 2147483646 h 2850"/>
              <a:gd name="T104" fmla="*/ 2147483646 w 2560"/>
              <a:gd name="T105" fmla="*/ 2147483646 h 2850"/>
              <a:gd name="T106" fmla="*/ 2147483646 w 2560"/>
              <a:gd name="T107" fmla="*/ 2147483646 h 28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60"/>
              <a:gd name="T163" fmla="*/ 0 h 2850"/>
              <a:gd name="T164" fmla="*/ 2560 w 2560"/>
              <a:gd name="T165" fmla="*/ 2850 h 28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60" h="2850">
                <a:moveTo>
                  <a:pt x="1346" y="2850"/>
                </a:moveTo>
                <a:lnTo>
                  <a:pt x="1286" y="2808"/>
                </a:lnTo>
                <a:lnTo>
                  <a:pt x="1310" y="2742"/>
                </a:lnTo>
                <a:lnTo>
                  <a:pt x="1252" y="2666"/>
                </a:lnTo>
                <a:lnTo>
                  <a:pt x="1180" y="2590"/>
                </a:lnTo>
                <a:lnTo>
                  <a:pt x="1140" y="2474"/>
                </a:lnTo>
                <a:lnTo>
                  <a:pt x="1100" y="2350"/>
                </a:lnTo>
                <a:lnTo>
                  <a:pt x="1026" y="2255"/>
                </a:lnTo>
                <a:lnTo>
                  <a:pt x="982" y="2202"/>
                </a:lnTo>
                <a:lnTo>
                  <a:pt x="988" y="2112"/>
                </a:lnTo>
                <a:lnTo>
                  <a:pt x="996" y="2016"/>
                </a:lnTo>
                <a:lnTo>
                  <a:pt x="1062" y="1942"/>
                </a:lnTo>
                <a:lnTo>
                  <a:pt x="1020" y="1890"/>
                </a:lnTo>
                <a:lnTo>
                  <a:pt x="1026" y="1802"/>
                </a:lnTo>
                <a:lnTo>
                  <a:pt x="974" y="1694"/>
                </a:lnTo>
                <a:lnTo>
                  <a:pt x="910" y="1618"/>
                </a:lnTo>
                <a:lnTo>
                  <a:pt x="840" y="1522"/>
                </a:lnTo>
                <a:lnTo>
                  <a:pt x="872" y="1430"/>
                </a:lnTo>
                <a:lnTo>
                  <a:pt x="895" y="1322"/>
                </a:lnTo>
                <a:lnTo>
                  <a:pt x="834" y="1254"/>
                </a:lnTo>
                <a:lnTo>
                  <a:pt x="790" y="1284"/>
                </a:lnTo>
                <a:lnTo>
                  <a:pt x="716" y="1288"/>
                </a:lnTo>
                <a:lnTo>
                  <a:pt x="690" y="1213"/>
                </a:lnTo>
                <a:lnTo>
                  <a:pt x="607" y="1199"/>
                </a:lnTo>
                <a:lnTo>
                  <a:pt x="491" y="1233"/>
                </a:lnTo>
                <a:lnTo>
                  <a:pt x="457" y="1267"/>
                </a:lnTo>
                <a:lnTo>
                  <a:pt x="347" y="1233"/>
                </a:lnTo>
                <a:lnTo>
                  <a:pt x="278" y="1276"/>
                </a:lnTo>
                <a:lnTo>
                  <a:pt x="214" y="1274"/>
                </a:lnTo>
                <a:lnTo>
                  <a:pt x="160" y="1212"/>
                </a:lnTo>
                <a:lnTo>
                  <a:pt x="127" y="1171"/>
                </a:lnTo>
                <a:lnTo>
                  <a:pt x="86" y="1166"/>
                </a:lnTo>
                <a:lnTo>
                  <a:pt x="86" y="1117"/>
                </a:lnTo>
                <a:lnTo>
                  <a:pt x="70" y="1046"/>
                </a:lnTo>
                <a:lnTo>
                  <a:pt x="40" y="1028"/>
                </a:lnTo>
                <a:lnTo>
                  <a:pt x="22" y="968"/>
                </a:lnTo>
                <a:lnTo>
                  <a:pt x="0" y="940"/>
                </a:lnTo>
                <a:lnTo>
                  <a:pt x="0" y="846"/>
                </a:lnTo>
                <a:lnTo>
                  <a:pt x="59" y="753"/>
                </a:lnTo>
                <a:cubicBezTo>
                  <a:pt x="81" y="667"/>
                  <a:pt x="79" y="669"/>
                  <a:pt x="79" y="561"/>
                </a:cubicBezTo>
                <a:lnTo>
                  <a:pt x="169" y="431"/>
                </a:lnTo>
                <a:lnTo>
                  <a:pt x="258" y="321"/>
                </a:lnTo>
                <a:lnTo>
                  <a:pt x="338" y="306"/>
                </a:lnTo>
                <a:lnTo>
                  <a:pt x="380" y="248"/>
                </a:lnTo>
                <a:lnTo>
                  <a:pt x="422" y="170"/>
                </a:lnTo>
                <a:lnTo>
                  <a:pt x="492" y="126"/>
                </a:lnTo>
                <a:lnTo>
                  <a:pt x="562" y="56"/>
                </a:lnTo>
                <a:lnTo>
                  <a:pt x="664" y="88"/>
                </a:lnTo>
                <a:lnTo>
                  <a:pt x="822" y="26"/>
                </a:lnTo>
                <a:lnTo>
                  <a:pt x="1026" y="26"/>
                </a:lnTo>
                <a:lnTo>
                  <a:pt x="1066" y="0"/>
                </a:lnTo>
                <a:lnTo>
                  <a:pt x="1088" y="54"/>
                </a:lnTo>
                <a:lnTo>
                  <a:pt x="1042" y="116"/>
                </a:lnTo>
                <a:lnTo>
                  <a:pt x="1072" y="154"/>
                </a:lnTo>
                <a:lnTo>
                  <a:pt x="1183" y="184"/>
                </a:lnTo>
                <a:lnTo>
                  <a:pt x="1196" y="226"/>
                </a:lnTo>
                <a:lnTo>
                  <a:pt x="1266" y="239"/>
                </a:lnTo>
                <a:lnTo>
                  <a:pt x="1322" y="258"/>
                </a:lnTo>
                <a:lnTo>
                  <a:pt x="1358" y="240"/>
                </a:lnTo>
                <a:lnTo>
                  <a:pt x="1354" y="176"/>
                </a:lnTo>
                <a:lnTo>
                  <a:pt x="1428" y="154"/>
                </a:lnTo>
                <a:lnTo>
                  <a:pt x="1526" y="200"/>
                </a:lnTo>
                <a:lnTo>
                  <a:pt x="1634" y="230"/>
                </a:lnTo>
                <a:lnTo>
                  <a:pt x="1759" y="232"/>
                </a:lnTo>
                <a:lnTo>
                  <a:pt x="1897" y="225"/>
                </a:lnTo>
                <a:lnTo>
                  <a:pt x="1876" y="314"/>
                </a:lnTo>
                <a:lnTo>
                  <a:pt x="1856" y="350"/>
                </a:lnTo>
                <a:lnTo>
                  <a:pt x="1855" y="397"/>
                </a:lnTo>
                <a:lnTo>
                  <a:pt x="1920" y="514"/>
                </a:lnTo>
                <a:lnTo>
                  <a:pt x="1979" y="582"/>
                </a:lnTo>
                <a:lnTo>
                  <a:pt x="1986" y="660"/>
                </a:lnTo>
                <a:lnTo>
                  <a:pt x="2027" y="712"/>
                </a:lnTo>
                <a:lnTo>
                  <a:pt x="2090" y="796"/>
                </a:lnTo>
                <a:lnTo>
                  <a:pt x="2143" y="863"/>
                </a:lnTo>
                <a:lnTo>
                  <a:pt x="2171" y="890"/>
                </a:lnTo>
                <a:lnTo>
                  <a:pt x="2233" y="952"/>
                </a:lnTo>
                <a:lnTo>
                  <a:pt x="2280" y="1016"/>
                </a:lnTo>
                <a:lnTo>
                  <a:pt x="2356" y="1027"/>
                </a:lnTo>
                <a:lnTo>
                  <a:pt x="2560" y="966"/>
                </a:lnTo>
                <a:lnTo>
                  <a:pt x="2526" y="1120"/>
                </a:lnTo>
                <a:lnTo>
                  <a:pt x="2459" y="1288"/>
                </a:lnTo>
                <a:lnTo>
                  <a:pt x="2444" y="1276"/>
                </a:lnTo>
                <a:lnTo>
                  <a:pt x="2342" y="1370"/>
                </a:lnTo>
                <a:lnTo>
                  <a:pt x="2274" y="1418"/>
                </a:lnTo>
                <a:lnTo>
                  <a:pt x="2233" y="1494"/>
                </a:lnTo>
                <a:lnTo>
                  <a:pt x="2154" y="1560"/>
                </a:lnTo>
                <a:lnTo>
                  <a:pt x="2114" y="1612"/>
                </a:lnTo>
                <a:lnTo>
                  <a:pt x="2086" y="1676"/>
                </a:lnTo>
                <a:lnTo>
                  <a:pt x="2078" y="1718"/>
                </a:lnTo>
                <a:lnTo>
                  <a:pt x="2108" y="1796"/>
                </a:lnTo>
                <a:lnTo>
                  <a:pt x="2114" y="1872"/>
                </a:lnTo>
                <a:lnTo>
                  <a:pt x="2152" y="1920"/>
                </a:lnTo>
                <a:lnTo>
                  <a:pt x="2130" y="2016"/>
                </a:lnTo>
                <a:lnTo>
                  <a:pt x="2137" y="2104"/>
                </a:lnTo>
                <a:cubicBezTo>
                  <a:pt x="2105" y="2127"/>
                  <a:pt x="2075" y="2153"/>
                  <a:pt x="2041" y="2173"/>
                </a:cubicBezTo>
                <a:cubicBezTo>
                  <a:pt x="2033" y="2178"/>
                  <a:pt x="2021" y="2174"/>
                  <a:pt x="2013" y="2179"/>
                </a:cubicBezTo>
                <a:cubicBezTo>
                  <a:pt x="1997" y="2188"/>
                  <a:pt x="1979" y="2221"/>
                  <a:pt x="1979" y="2221"/>
                </a:cubicBezTo>
                <a:lnTo>
                  <a:pt x="1902" y="2288"/>
                </a:lnTo>
                <a:lnTo>
                  <a:pt x="1945" y="2406"/>
                </a:lnTo>
                <a:lnTo>
                  <a:pt x="1924" y="2461"/>
                </a:lnTo>
                <a:lnTo>
                  <a:pt x="1812" y="2512"/>
                </a:lnTo>
                <a:lnTo>
                  <a:pt x="1818" y="2584"/>
                </a:lnTo>
                <a:lnTo>
                  <a:pt x="1754" y="2654"/>
                </a:lnTo>
                <a:lnTo>
                  <a:pt x="1694" y="2732"/>
                </a:lnTo>
                <a:lnTo>
                  <a:pt x="1596" y="2812"/>
                </a:lnTo>
                <a:lnTo>
                  <a:pt x="1478" y="2810"/>
                </a:lnTo>
                <a:lnTo>
                  <a:pt x="1430" y="2834"/>
                </a:lnTo>
                <a:lnTo>
                  <a:pt x="1346" y="2850"/>
                </a:lnTo>
                <a:close/>
              </a:path>
            </a:pathLst>
          </a:custGeom>
          <a:solidFill>
            <a:srgbClr val="FFFF99"/>
          </a:solidFill>
          <a:ln w="12700">
            <a:solidFill>
              <a:schemeClr val="tx1"/>
            </a:solidFill>
            <a:round/>
            <a:headEnd/>
            <a:tailEnd type="triangle" w="lg" len="lg"/>
          </a:ln>
        </p:spPr>
        <p:txBody>
          <a:bodyPr wrap="none" lIns="90000" tIns="46800" rIns="90000" bIns="46800" anchor="ctr"/>
          <a:lstStyle/>
          <a:p>
            <a:endParaRPr lang="en-US"/>
          </a:p>
        </p:txBody>
      </p:sp>
      <p:pic>
        <p:nvPicPr>
          <p:cNvPr id="7" name="Picture 5" descr="Лев"/>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7713" y="2303463"/>
            <a:ext cx="95408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46"/>
          <p:cNvSpPr>
            <a:spLocks/>
          </p:cNvSpPr>
          <p:nvPr/>
        </p:nvSpPr>
        <p:spPr bwMode="auto">
          <a:xfrm>
            <a:off x="1568450" y="2619375"/>
            <a:ext cx="3049588" cy="3452813"/>
          </a:xfrm>
          <a:custGeom>
            <a:avLst/>
            <a:gdLst>
              <a:gd name="T0" fmla="*/ 2147483646 w 1910"/>
              <a:gd name="T1" fmla="*/ 2147483646 h 2110"/>
              <a:gd name="T2" fmla="*/ 2147483646 w 1910"/>
              <a:gd name="T3" fmla="*/ 0 h 2110"/>
              <a:gd name="T4" fmla="*/ 2147483646 w 1910"/>
              <a:gd name="T5" fmla="*/ 2147483646 h 2110"/>
              <a:gd name="T6" fmla="*/ 2147483646 w 1910"/>
              <a:gd name="T7" fmla="*/ 2147483646 h 2110"/>
              <a:gd name="T8" fmla="*/ 0 w 1910"/>
              <a:gd name="T9" fmla="*/ 2147483646 h 2110"/>
              <a:gd name="T10" fmla="*/ 2147483646 w 1910"/>
              <a:gd name="T11" fmla="*/ 2147483646 h 2110"/>
              <a:gd name="T12" fmla="*/ 0 60000 65536"/>
              <a:gd name="T13" fmla="*/ 0 60000 65536"/>
              <a:gd name="T14" fmla="*/ 0 60000 65536"/>
              <a:gd name="T15" fmla="*/ 0 60000 65536"/>
              <a:gd name="T16" fmla="*/ 0 60000 65536"/>
              <a:gd name="T17" fmla="*/ 0 60000 65536"/>
              <a:gd name="T18" fmla="*/ 0 w 1910"/>
              <a:gd name="T19" fmla="*/ 0 h 2110"/>
              <a:gd name="T20" fmla="*/ 1910 w 1910"/>
              <a:gd name="T21" fmla="*/ 2110 h 2110"/>
            </a:gdLst>
            <a:ahLst/>
            <a:cxnLst>
              <a:cxn ang="T12">
                <a:pos x="T0" y="T1"/>
              </a:cxn>
              <a:cxn ang="T13">
                <a:pos x="T2" y="T3"/>
              </a:cxn>
              <a:cxn ang="T14">
                <a:pos x="T4" y="T5"/>
              </a:cxn>
              <a:cxn ang="T15">
                <a:pos x="T6" y="T7"/>
              </a:cxn>
              <a:cxn ang="T16">
                <a:pos x="T8" y="T9"/>
              </a:cxn>
              <a:cxn ang="T17">
                <a:pos x="T10" y="T11"/>
              </a:cxn>
            </a:cxnLst>
            <a:rect l="T18" t="T19" r="T20" b="T21"/>
            <a:pathLst>
              <a:path w="1910" h="2110">
                <a:moveTo>
                  <a:pt x="11" y="840"/>
                </a:moveTo>
                <a:lnTo>
                  <a:pt x="1404" y="0"/>
                </a:lnTo>
                <a:lnTo>
                  <a:pt x="1910" y="59"/>
                </a:lnTo>
                <a:lnTo>
                  <a:pt x="1804" y="2039"/>
                </a:lnTo>
                <a:lnTo>
                  <a:pt x="0" y="2110"/>
                </a:lnTo>
                <a:lnTo>
                  <a:pt x="11" y="840"/>
                </a:lnTo>
                <a:close/>
              </a:path>
            </a:pathLst>
          </a:custGeom>
          <a:solidFill>
            <a:schemeClr val="bg1">
              <a:alpha val="81960"/>
            </a:schemeClr>
          </a:solidFill>
          <a:ln>
            <a:noFill/>
          </a:ln>
          <a:extLst>
            <a:ext uri="{91240B29-F687-4F45-9708-019B960494DF}">
              <a14:hiddenLine xmlns:a14="http://schemas.microsoft.com/office/drawing/2010/main" w="12700">
                <a:solidFill>
                  <a:srgbClr val="000000"/>
                </a:solidFill>
                <a:round/>
                <a:headEnd/>
                <a:tailEnd type="none" w="lg" len="lg"/>
              </a14:hiddenLine>
            </a:ext>
          </a:extLst>
        </p:spPr>
        <p:txBody>
          <a:bodyPr wrap="none" lIns="90000" tIns="46800" rIns="90000" bIns="46800" anchor="ctr"/>
          <a:lstStyle/>
          <a:p>
            <a:endParaRPr lang="en-US"/>
          </a:p>
        </p:txBody>
      </p:sp>
      <p:sp>
        <p:nvSpPr>
          <p:cNvPr id="9" name="Freeform 48"/>
          <p:cNvSpPr>
            <a:spLocks/>
          </p:cNvSpPr>
          <p:nvPr/>
        </p:nvSpPr>
        <p:spPr bwMode="auto">
          <a:xfrm>
            <a:off x="793750" y="985838"/>
            <a:ext cx="3367088" cy="2205037"/>
          </a:xfrm>
          <a:custGeom>
            <a:avLst/>
            <a:gdLst>
              <a:gd name="T0" fmla="*/ 0 w 2121"/>
              <a:gd name="T1" fmla="*/ 2147483646 h 1389"/>
              <a:gd name="T2" fmla="*/ 2147483646 w 2121"/>
              <a:gd name="T3" fmla="*/ 2147483646 h 1389"/>
              <a:gd name="T4" fmla="*/ 2147483646 w 2121"/>
              <a:gd name="T5" fmla="*/ 2147483646 h 1389"/>
              <a:gd name="T6" fmla="*/ 2147483646 w 2121"/>
              <a:gd name="T7" fmla="*/ 2147483646 h 1389"/>
              <a:gd name="T8" fmla="*/ 2147483646 w 2121"/>
              <a:gd name="T9" fmla="*/ 2147483646 h 1389"/>
              <a:gd name="T10" fmla="*/ 2147483646 w 2121"/>
              <a:gd name="T11" fmla="*/ 0 h 1389"/>
              <a:gd name="T12" fmla="*/ 0 w 2121"/>
              <a:gd name="T13" fmla="*/ 2147483646 h 1389"/>
              <a:gd name="T14" fmla="*/ 0 w 2121"/>
              <a:gd name="T15" fmla="*/ 2147483646 h 1389"/>
              <a:gd name="T16" fmla="*/ 0 60000 65536"/>
              <a:gd name="T17" fmla="*/ 0 60000 65536"/>
              <a:gd name="T18" fmla="*/ 0 60000 65536"/>
              <a:gd name="T19" fmla="*/ 0 60000 65536"/>
              <a:gd name="T20" fmla="*/ 0 60000 65536"/>
              <a:gd name="T21" fmla="*/ 0 60000 65536"/>
              <a:gd name="T22" fmla="*/ 0 60000 65536"/>
              <a:gd name="T23" fmla="*/ 0 60000 65536"/>
              <a:gd name="T24" fmla="*/ 0 w 2121"/>
              <a:gd name="T25" fmla="*/ 0 h 1389"/>
              <a:gd name="T26" fmla="*/ 2121 w 2121"/>
              <a:gd name="T27" fmla="*/ 1389 h 1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1" h="1389">
                <a:moveTo>
                  <a:pt x="0" y="466"/>
                </a:moveTo>
                <a:lnTo>
                  <a:pt x="1581" y="1389"/>
                </a:lnTo>
                <a:lnTo>
                  <a:pt x="2121" y="982"/>
                </a:lnTo>
                <a:lnTo>
                  <a:pt x="1869" y="582"/>
                </a:lnTo>
                <a:lnTo>
                  <a:pt x="1534" y="112"/>
                </a:lnTo>
                <a:lnTo>
                  <a:pt x="699" y="0"/>
                </a:lnTo>
                <a:lnTo>
                  <a:pt x="0" y="6"/>
                </a:lnTo>
                <a:lnTo>
                  <a:pt x="0" y="466"/>
                </a:lnTo>
                <a:close/>
              </a:path>
            </a:pathLst>
          </a:custGeom>
          <a:solidFill>
            <a:schemeClr val="bg1">
              <a:alpha val="81960"/>
            </a:schemeClr>
          </a:solidFill>
          <a:ln>
            <a:noFill/>
          </a:ln>
          <a:extLst>
            <a:ext uri="{91240B29-F687-4F45-9708-019B960494DF}">
              <a14:hiddenLine xmlns:a14="http://schemas.microsoft.com/office/drawing/2010/main" w="12700">
                <a:solidFill>
                  <a:srgbClr val="000000"/>
                </a:solidFill>
                <a:round/>
                <a:headEnd/>
                <a:tailEnd type="none" w="lg" len="lg"/>
              </a14:hiddenLine>
            </a:ext>
          </a:extLst>
        </p:spPr>
        <p:txBody>
          <a:bodyPr wrap="none" lIns="90000" tIns="46800" rIns="90000" bIns="46800" anchor="ctr"/>
          <a:lstStyle/>
          <a:p>
            <a:endParaRPr lang="en-US"/>
          </a:p>
        </p:txBody>
      </p:sp>
      <p:grpSp>
        <p:nvGrpSpPr>
          <p:cNvPr id="2" name="Group 32"/>
          <p:cNvGrpSpPr>
            <a:grpSpLocks/>
          </p:cNvGrpSpPr>
          <p:nvPr/>
        </p:nvGrpSpPr>
        <p:grpSpPr bwMode="auto">
          <a:xfrm flipH="1">
            <a:off x="668338" y="1414463"/>
            <a:ext cx="2492375" cy="1651000"/>
            <a:chOff x="1483" y="1317"/>
            <a:chExt cx="1570" cy="1040"/>
          </a:xfrm>
        </p:grpSpPr>
        <p:sp>
          <p:nvSpPr>
            <p:cNvPr id="77964" name="Rectangle 33"/>
            <p:cNvSpPr>
              <a:spLocks noChangeArrowheads="1"/>
            </p:cNvSpPr>
            <p:nvPr/>
          </p:nvSpPr>
          <p:spPr bwMode="auto">
            <a:xfrm>
              <a:off x="2123" y="1685"/>
              <a:ext cx="41" cy="437"/>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65" name="Rectangle 34"/>
            <p:cNvSpPr>
              <a:spLocks noChangeArrowheads="1"/>
            </p:cNvSpPr>
            <p:nvPr/>
          </p:nvSpPr>
          <p:spPr bwMode="auto">
            <a:xfrm>
              <a:off x="2541" y="1438"/>
              <a:ext cx="41" cy="437"/>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66" name="Rectangle 35"/>
            <p:cNvSpPr>
              <a:spLocks noChangeArrowheads="1"/>
            </p:cNvSpPr>
            <p:nvPr/>
          </p:nvSpPr>
          <p:spPr bwMode="auto">
            <a:xfrm>
              <a:off x="2436" y="1499"/>
              <a:ext cx="41" cy="437"/>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67" name="Rectangle 36"/>
            <p:cNvSpPr>
              <a:spLocks noChangeArrowheads="1"/>
            </p:cNvSpPr>
            <p:nvPr/>
          </p:nvSpPr>
          <p:spPr bwMode="auto">
            <a:xfrm>
              <a:off x="2751" y="1317"/>
              <a:ext cx="42" cy="437"/>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68" name="Rectangle 37"/>
            <p:cNvSpPr>
              <a:spLocks noChangeArrowheads="1"/>
            </p:cNvSpPr>
            <p:nvPr/>
          </p:nvSpPr>
          <p:spPr bwMode="auto">
            <a:xfrm>
              <a:off x="2331" y="1558"/>
              <a:ext cx="41" cy="437"/>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69" name="Rectangle 38"/>
            <p:cNvSpPr>
              <a:spLocks noChangeArrowheads="1"/>
            </p:cNvSpPr>
            <p:nvPr/>
          </p:nvSpPr>
          <p:spPr bwMode="auto">
            <a:xfrm>
              <a:off x="2646" y="1375"/>
              <a:ext cx="41" cy="436"/>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70" name="Rectangle 39"/>
            <p:cNvSpPr>
              <a:spLocks noChangeArrowheads="1"/>
            </p:cNvSpPr>
            <p:nvPr/>
          </p:nvSpPr>
          <p:spPr bwMode="auto">
            <a:xfrm>
              <a:off x="1912" y="1810"/>
              <a:ext cx="41" cy="436"/>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71" name="Rectangle 40"/>
            <p:cNvSpPr>
              <a:spLocks noChangeArrowheads="1"/>
            </p:cNvSpPr>
            <p:nvPr/>
          </p:nvSpPr>
          <p:spPr bwMode="auto">
            <a:xfrm>
              <a:off x="2228" y="1622"/>
              <a:ext cx="41" cy="436"/>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72" name="Rectangle 41"/>
            <p:cNvSpPr>
              <a:spLocks noChangeArrowheads="1"/>
            </p:cNvSpPr>
            <p:nvPr/>
          </p:nvSpPr>
          <p:spPr bwMode="auto">
            <a:xfrm>
              <a:off x="1807" y="1866"/>
              <a:ext cx="41" cy="437"/>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73" name="Rectangle 42"/>
            <p:cNvSpPr>
              <a:spLocks noChangeArrowheads="1"/>
            </p:cNvSpPr>
            <p:nvPr/>
          </p:nvSpPr>
          <p:spPr bwMode="auto">
            <a:xfrm>
              <a:off x="2017" y="1747"/>
              <a:ext cx="41" cy="437"/>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74" name="Rectangle 43"/>
            <p:cNvSpPr>
              <a:spLocks noChangeArrowheads="1"/>
            </p:cNvSpPr>
            <p:nvPr/>
          </p:nvSpPr>
          <p:spPr bwMode="auto">
            <a:xfrm>
              <a:off x="1705" y="1920"/>
              <a:ext cx="41" cy="437"/>
            </a:xfrm>
            <a:prstGeom prst="rect">
              <a:avLst/>
            </a:prstGeom>
            <a:blipFill dpi="0" rotWithShape="1">
              <a:blip r:embed="rId3"/>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75" name="Rectangle 44" descr="Орех"/>
            <p:cNvSpPr>
              <a:spLocks noChangeArrowheads="1"/>
            </p:cNvSpPr>
            <p:nvPr/>
          </p:nvSpPr>
          <p:spPr bwMode="auto">
            <a:xfrm rot="-1920668">
              <a:off x="1483" y="1689"/>
              <a:ext cx="1570" cy="36"/>
            </a:xfrm>
            <a:prstGeom prst="rect">
              <a:avLst/>
            </a:prstGeom>
            <a:blipFill dpi="0" rotWithShape="1">
              <a:blip r:embed="rId4"/>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76" name="Rectangle 45" descr="Орех"/>
            <p:cNvSpPr>
              <a:spLocks noChangeArrowheads="1"/>
            </p:cNvSpPr>
            <p:nvPr/>
          </p:nvSpPr>
          <p:spPr bwMode="auto">
            <a:xfrm rot="-1920668">
              <a:off x="1518" y="1909"/>
              <a:ext cx="1532" cy="34"/>
            </a:xfrm>
            <a:prstGeom prst="rect">
              <a:avLst/>
            </a:prstGeom>
            <a:blipFill dpi="0" rotWithShape="1">
              <a:blip r:embed="rId4"/>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grpSp>
        <p:nvGrpSpPr>
          <p:cNvPr id="3" name="Group 31"/>
          <p:cNvGrpSpPr>
            <a:grpSpLocks/>
          </p:cNvGrpSpPr>
          <p:nvPr/>
        </p:nvGrpSpPr>
        <p:grpSpPr bwMode="auto">
          <a:xfrm>
            <a:off x="1387475" y="2151063"/>
            <a:ext cx="2492375" cy="1651000"/>
            <a:chOff x="1483" y="1317"/>
            <a:chExt cx="1570" cy="1040"/>
          </a:xfrm>
        </p:grpSpPr>
        <p:sp>
          <p:nvSpPr>
            <p:cNvPr id="77951" name="Rectangle 11"/>
            <p:cNvSpPr>
              <a:spLocks noChangeArrowheads="1"/>
            </p:cNvSpPr>
            <p:nvPr/>
          </p:nvSpPr>
          <p:spPr bwMode="auto">
            <a:xfrm>
              <a:off x="2123" y="1685"/>
              <a:ext cx="41" cy="437"/>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52" name="Rectangle 12"/>
            <p:cNvSpPr>
              <a:spLocks noChangeArrowheads="1"/>
            </p:cNvSpPr>
            <p:nvPr/>
          </p:nvSpPr>
          <p:spPr bwMode="auto">
            <a:xfrm>
              <a:off x="2541" y="1438"/>
              <a:ext cx="41" cy="437"/>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53" name="Rectangle 16"/>
            <p:cNvSpPr>
              <a:spLocks noChangeArrowheads="1"/>
            </p:cNvSpPr>
            <p:nvPr/>
          </p:nvSpPr>
          <p:spPr bwMode="auto">
            <a:xfrm>
              <a:off x="2436" y="1499"/>
              <a:ext cx="41" cy="437"/>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54" name="Rectangle 17"/>
            <p:cNvSpPr>
              <a:spLocks noChangeArrowheads="1"/>
            </p:cNvSpPr>
            <p:nvPr/>
          </p:nvSpPr>
          <p:spPr bwMode="auto">
            <a:xfrm>
              <a:off x="2751" y="1317"/>
              <a:ext cx="42" cy="437"/>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55" name="Rectangle 18"/>
            <p:cNvSpPr>
              <a:spLocks noChangeArrowheads="1"/>
            </p:cNvSpPr>
            <p:nvPr/>
          </p:nvSpPr>
          <p:spPr bwMode="auto">
            <a:xfrm>
              <a:off x="2331" y="1558"/>
              <a:ext cx="41" cy="437"/>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56" name="Rectangle 19"/>
            <p:cNvSpPr>
              <a:spLocks noChangeArrowheads="1"/>
            </p:cNvSpPr>
            <p:nvPr/>
          </p:nvSpPr>
          <p:spPr bwMode="auto">
            <a:xfrm>
              <a:off x="2646" y="1375"/>
              <a:ext cx="41" cy="436"/>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57" name="Rectangle 20"/>
            <p:cNvSpPr>
              <a:spLocks noChangeArrowheads="1"/>
            </p:cNvSpPr>
            <p:nvPr/>
          </p:nvSpPr>
          <p:spPr bwMode="auto">
            <a:xfrm>
              <a:off x="1912" y="1810"/>
              <a:ext cx="41" cy="436"/>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58" name="Rectangle 21"/>
            <p:cNvSpPr>
              <a:spLocks noChangeArrowheads="1"/>
            </p:cNvSpPr>
            <p:nvPr/>
          </p:nvSpPr>
          <p:spPr bwMode="auto">
            <a:xfrm>
              <a:off x="2228" y="1622"/>
              <a:ext cx="41" cy="436"/>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59" name="Rectangle 22"/>
            <p:cNvSpPr>
              <a:spLocks noChangeArrowheads="1"/>
            </p:cNvSpPr>
            <p:nvPr/>
          </p:nvSpPr>
          <p:spPr bwMode="auto">
            <a:xfrm>
              <a:off x="1807" y="1866"/>
              <a:ext cx="41" cy="437"/>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60" name="Rectangle 23"/>
            <p:cNvSpPr>
              <a:spLocks noChangeArrowheads="1"/>
            </p:cNvSpPr>
            <p:nvPr/>
          </p:nvSpPr>
          <p:spPr bwMode="auto">
            <a:xfrm>
              <a:off x="2017" y="1747"/>
              <a:ext cx="41" cy="437"/>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61" name="Rectangle 30"/>
            <p:cNvSpPr>
              <a:spLocks noChangeArrowheads="1"/>
            </p:cNvSpPr>
            <p:nvPr/>
          </p:nvSpPr>
          <p:spPr bwMode="auto">
            <a:xfrm>
              <a:off x="1705" y="1920"/>
              <a:ext cx="41" cy="437"/>
            </a:xfrm>
            <a:prstGeom prst="rect">
              <a:avLst/>
            </a:prstGeom>
            <a:blipFill dpi="0" rotWithShape="1">
              <a:blip r:embed="rId5"/>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62" name="Rectangle 24" descr="Орех"/>
            <p:cNvSpPr>
              <a:spLocks noChangeArrowheads="1"/>
            </p:cNvSpPr>
            <p:nvPr/>
          </p:nvSpPr>
          <p:spPr bwMode="auto">
            <a:xfrm rot="-1920668">
              <a:off x="1483" y="1689"/>
              <a:ext cx="1570" cy="36"/>
            </a:xfrm>
            <a:prstGeom prst="rect">
              <a:avLst/>
            </a:prstGeom>
            <a:blipFill dpi="0" rotWithShape="1">
              <a:blip r:embed="rId4"/>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77963" name="Rectangle 28" descr="Орех"/>
            <p:cNvSpPr>
              <a:spLocks noChangeArrowheads="1"/>
            </p:cNvSpPr>
            <p:nvPr/>
          </p:nvSpPr>
          <p:spPr bwMode="auto">
            <a:xfrm rot="-1920668">
              <a:off x="1518" y="1909"/>
              <a:ext cx="1532" cy="34"/>
            </a:xfrm>
            <a:prstGeom prst="rect">
              <a:avLst/>
            </a:prstGeom>
            <a:blipFill dpi="0" rotWithShape="1">
              <a:blip r:embed="rId4"/>
              <a:srcRect/>
              <a:tile tx="0" ty="0" sx="100000" sy="100000" flip="none" algn="tl"/>
            </a:blipFill>
            <a:ln w="12700">
              <a:solidFill>
                <a:schemeClr val="tx1"/>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graphicFrame>
        <p:nvGraphicFramePr>
          <p:cNvPr id="38" name="Group 198">
            <a:extLst>
              <a:ext uri="{FF2B5EF4-FFF2-40B4-BE49-F238E27FC236}">
                <a16:creationId xmlns:a16="http://schemas.microsoft.com/office/drawing/2014/main" id="{BC206422-5C92-694B-8527-0BCCDA2C25F3}"/>
              </a:ext>
            </a:extLst>
          </p:cNvPr>
          <p:cNvGraphicFramePr>
            <a:graphicFrameLocks noGrp="1"/>
          </p:cNvGraphicFramePr>
          <p:nvPr/>
        </p:nvGraphicFramePr>
        <p:xfrm>
          <a:off x="5302250" y="939800"/>
          <a:ext cx="639763" cy="5399088"/>
        </p:xfrm>
        <a:graphic>
          <a:graphicData uri="http://schemas.openxmlformats.org/drawingml/2006/table">
            <a:tbl>
              <a:tblPr/>
              <a:tblGrid>
                <a:gridCol w="639763">
                  <a:extLst>
                    <a:ext uri="{9D8B030D-6E8A-4147-A177-3AD203B41FA5}">
                      <a16:colId xmlns:a16="http://schemas.microsoft.com/office/drawing/2014/main" val="20000"/>
                    </a:ext>
                  </a:extLst>
                </a:gridCol>
              </a:tblGrid>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1"/>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2"/>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3"/>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4"/>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5"/>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7</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6"/>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8</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7"/>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9</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8"/>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9"/>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10"/>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11"/>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12"/>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13"/>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14"/>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15"/>
                  </a:ext>
                </a:extLst>
              </a:tr>
            </a:tbl>
          </a:graphicData>
        </a:graphic>
      </p:graphicFrame>
      <p:sp>
        <p:nvSpPr>
          <p:cNvPr id="39" name="Rectangle 102">
            <a:extLst>
              <a:ext uri="{FF2B5EF4-FFF2-40B4-BE49-F238E27FC236}">
                <a16:creationId xmlns:a16="http://schemas.microsoft.com/office/drawing/2014/main" id="{020B077F-60F1-FE49-BCF2-B50242BFBA56}"/>
              </a:ext>
            </a:extLst>
          </p:cNvPr>
          <p:cNvSpPr>
            <a:spLocks noChangeArrowheads="1"/>
          </p:cNvSpPr>
          <p:nvPr/>
        </p:nvSpPr>
        <p:spPr bwMode="auto">
          <a:xfrm>
            <a:off x="3794125" y="989013"/>
            <a:ext cx="1017588" cy="381000"/>
          </a:xfrm>
          <a:prstGeom prst="rect">
            <a:avLst/>
          </a:prstGeom>
          <a:solidFill>
            <a:srgbClr val="0000FF"/>
          </a:solidFill>
          <a:ln w="12700">
            <a:noFill/>
            <a:miter lim="800000"/>
            <a:headEnd/>
            <a:tailEnd type="none" w="lg" len="lg"/>
          </a:ln>
          <a:effectLst>
            <a:outerShdw blurRad="50800" dist="38100" dir="2700000" algn="tl" rotWithShape="0">
              <a:prstClr val="black">
                <a:alpha val="40000"/>
              </a:prstClr>
            </a:outerShdw>
          </a:effectLst>
        </p:spPr>
        <p:txBody>
          <a:bodyPr wrap="none" lIns="90000" tIns="46800" rIns="90000" bIns="46800" anchor="ctr"/>
          <a:lstStyle/>
          <a:p>
            <a:pPr algn="ctr" eaLnBrk="1" hangingPunct="1">
              <a:defRPr/>
            </a:pPr>
            <a:r>
              <a:rPr lang="en-US" sz="2400" b="1" dirty="0">
                <a:solidFill>
                  <a:schemeClr val="bg1"/>
                </a:solidFill>
                <a:latin typeface="+mj-lt"/>
              </a:rPr>
              <a:t>X = 7</a:t>
            </a:r>
            <a:endParaRPr lang="ru-RU" sz="2400" b="1" dirty="0">
              <a:solidFill>
                <a:schemeClr val="bg1"/>
              </a:solidFill>
              <a:latin typeface="+mj-lt"/>
            </a:endParaRPr>
          </a:p>
        </p:txBody>
      </p:sp>
      <p:sp>
        <p:nvSpPr>
          <p:cNvPr id="40" name="Rectangle 106">
            <a:extLst>
              <a:ext uri="{FF2B5EF4-FFF2-40B4-BE49-F238E27FC236}">
                <a16:creationId xmlns:a16="http://schemas.microsoft.com/office/drawing/2014/main" id="{64F992F6-0C8C-884A-9106-03F1C2243EED}"/>
              </a:ext>
            </a:extLst>
          </p:cNvPr>
          <p:cNvSpPr>
            <a:spLocks noChangeArrowheads="1"/>
          </p:cNvSpPr>
          <p:nvPr/>
        </p:nvSpPr>
        <p:spPr bwMode="auto">
          <a:xfrm>
            <a:off x="4364038" y="3267075"/>
            <a:ext cx="8112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1800" b="1">
                <a:solidFill>
                  <a:schemeClr val="tx1"/>
                </a:solidFill>
                <a:latin typeface="Consolas" panose="020B0609020204030204" pitchFamily="49" charset="0"/>
              </a:rPr>
              <a:t>X &lt; 8</a:t>
            </a:r>
            <a:endParaRPr lang="ru-RU" altLang="ru-RU" sz="1800" b="1">
              <a:solidFill>
                <a:schemeClr val="tx1"/>
              </a:solidFill>
              <a:latin typeface="Consolas" panose="020B0609020204030204" pitchFamily="49" charset="0"/>
            </a:endParaRPr>
          </a:p>
        </p:txBody>
      </p:sp>
      <p:sp>
        <p:nvSpPr>
          <p:cNvPr id="41" name="AutoShape 107"/>
          <p:cNvSpPr>
            <a:spLocks noChangeArrowheads="1"/>
          </p:cNvSpPr>
          <p:nvPr/>
        </p:nvSpPr>
        <p:spPr bwMode="auto">
          <a:xfrm>
            <a:off x="4598988" y="2808288"/>
            <a:ext cx="298450" cy="392112"/>
          </a:xfrm>
          <a:prstGeom prst="upArrow">
            <a:avLst>
              <a:gd name="adj1" fmla="val 50000"/>
              <a:gd name="adj2" fmla="val 32846"/>
            </a:avLst>
          </a:prstGeom>
          <a:solidFill>
            <a:srgbClr val="0000FF"/>
          </a:solidFill>
          <a:ln>
            <a:noFill/>
          </a:ln>
          <a:extLs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42" name="Rectangle 108"/>
          <p:cNvSpPr>
            <a:spLocks noChangeArrowheads="1"/>
          </p:cNvSpPr>
          <p:nvPr/>
        </p:nvSpPr>
        <p:spPr bwMode="auto">
          <a:xfrm>
            <a:off x="5243513" y="3255963"/>
            <a:ext cx="773112" cy="401637"/>
          </a:xfrm>
          <a:prstGeom prst="rect">
            <a:avLst/>
          </a:prstGeom>
          <a:solidFill>
            <a:schemeClr val="bg1"/>
          </a:solidFill>
          <a:ln w="25400">
            <a:solidFill>
              <a:srgbClr val="FF0000"/>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1800">
                <a:solidFill>
                  <a:schemeClr val="tx1"/>
                </a:solidFill>
                <a:latin typeface="Consolas" panose="020B0609020204030204" pitchFamily="49" charset="0"/>
              </a:rPr>
              <a:t>8</a:t>
            </a:r>
            <a:endParaRPr lang="ru-RU" altLang="ru-RU" sz="1800">
              <a:solidFill>
                <a:schemeClr val="tx1"/>
              </a:solidFill>
              <a:latin typeface="Consolas" panose="020B0609020204030204" pitchFamily="49" charset="0"/>
            </a:endParaRPr>
          </a:p>
        </p:txBody>
      </p:sp>
      <p:graphicFrame>
        <p:nvGraphicFramePr>
          <p:cNvPr id="43" name="Group 196">
            <a:extLst>
              <a:ext uri="{FF2B5EF4-FFF2-40B4-BE49-F238E27FC236}">
                <a16:creationId xmlns:a16="http://schemas.microsoft.com/office/drawing/2014/main" id="{DDF62D0D-224D-EF40-BFB7-29EA9D2D4056}"/>
              </a:ext>
            </a:extLst>
          </p:cNvPr>
          <p:cNvGraphicFramePr>
            <a:graphicFrameLocks noGrp="1"/>
          </p:cNvGraphicFramePr>
          <p:nvPr>
            <p:extLst>
              <p:ext uri="{D42A27DB-BD31-4B8C-83A1-F6EECF244321}">
                <p14:modId xmlns:p14="http://schemas.microsoft.com/office/powerpoint/2010/main" val="1302826500"/>
              </p:ext>
            </p:extLst>
          </p:nvPr>
        </p:nvGraphicFramePr>
        <p:xfrm>
          <a:off x="6775250" y="933450"/>
          <a:ext cx="639763" cy="5399088"/>
        </p:xfrm>
        <a:graphic>
          <a:graphicData uri="http://schemas.openxmlformats.org/drawingml/2006/table">
            <a:tbl>
              <a:tblPr/>
              <a:tblGrid>
                <a:gridCol w="639763">
                  <a:extLst>
                    <a:ext uri="{9D8B030D-6E8A-4147-A177-3AD203B41FA5}">
                      <a16:colId xmlns:a16="http://schemas.microsoft.com/office/drawing/2014/main" val="20000"/>
                    </a:ext>
                  </a:extLst>
                </a:gridCol>
              </a:tblGrid>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1"/>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2"/>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3"/>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4"/>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5"/>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7</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6"/>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8</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9</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bl>
          </a:graphicData>
        </a:graphic>
      </p:graphicFrame>
      <p:sp>
        <p:nvSpPr>
          <p:cNvPr id="44" name="Rectangle 147"/>
          <p:cNvSpPr>
            <a:spLocks noChangeArrowheads="1"/>
          </p:cNvSpPr>
          <p:nvPr/>
        </p:nvSpPr>
        <p:spPr bwMode="auto">
          <a:xfrm>
            <a:off x="6672263" y="1933575"/>
            <a:ext cx="773112" cy="401638"/>
          </a:xfrm>
          <a:prstGeom prst="rect">
            <a:avLst/>
          </a:prstGeom>
          <a:solidFill>
            <a:schemeClr val="bg1"/>
          </a:solidFill>
          <a:ln w="25400">
            <a:solidFill>
              <a:srgbClr val="FF0000"/>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1800">
                <a:solidFill>
                  <a:schemeClr val="tx1"/>
                </a:solidFill>
                <a:latin typeface="Consolas" panose="020B0609020204030204" pitchFamily="49" charset="0"/>
              </a:rPr>
              <a:t>4</a:t>
            </a:r>
            <a:endParaRPr lang="ru-RU" altLang="ru-RU" sz="1800">
              <a:solidFill>
                <a:schemeClr val="tx1"/>
              </a:solidFill>
              <a:latin typeface="Consolas" panose="020B0609020204030204" pitchFamily="49" charset="0"/>
            </a:endParaRPr>
          </a:p>
        </p:txBody>
      </p:sp>
      <p:sp>
        <p:nvSpPr>
          <p:cNvPr id="45" name="Rectangle 149">
            <a:extLst>
              <a:ext uri="{FF2B5EF4-FFF2-40B4-BE49-F238E27FC236}">
                <a16:creationId xmlns:a16="http://schemas.microsoft.com/office/drawing/2014/main" id="{37FD34BF-0EBD-9B4C-A196-6EC3030E372F}"/>
              </a:ext>
            </a:extLst>
          </p:cNvPr>
          <p:cNvSpPr>
            <a:spLocks noChangeArrowheads="1"/>
          </p:cNvSpPr>
          <p:nvPr/>
        </p:nvSpPr>
        <p:spPr bwMode="auto">
          <a:xfrm>
            <a:off x="5924550" y="2028825"/>
            <a:ext cx="8112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1800" b="1">
                <a:solidFill>
                  <a:schemeClr val="tx1"/>
                </a:solidFill>
                <a:latin typeface="Consolas" panose="020B0609020204030204" pitchFamily="49" charset="0"/>
              </a:rPr>
              <a:t>X &gt; 4</a:t>
            </a:r>
            <a:endParaRPr lang="ru-RU" altLang="ru-RU" sz="1800" b="1">
              <a:solidFill>
                <a:schemeClr val="tx1"/>
              </a:solidFill>
              <a:latin typeface="Consolas" panose="020B0609020204030204" pitchFamily="49" charset="0"/>
            </a:endParaRPr>
          </a:p>
        </p:txBody>
      </p:sp>
      <p:sp>
        <p:nvSpPr>
          <p:cNvPr id="46" name="AutoShape 150"/>
          <p:cNvSpPr>
            <a:spLocks noChangeArrowheads="1"/>
          </p:cNvSpPr>
          <p:nvPr/>
        </p:nvSpPr>
        <p:spPr bwMode="auto">
          <a:xfrm flipV="1">
            <a:off x="6148388" y="2370138"/>
            <a:ext cx="298450" cy="392112"/>
          </a:xfrm>
          <a:prstGeom prst="upArrow">
            <a:avLst>
              <a:gd name="adj1" fmla="val 50000"/>
              <a:gd name="adj2" fmla="val 32846"/>
            </a:avLst>
          </a:prstGeom>
          <a:solidFill>
            <a:srgbClr val="0000FF"/>
          </a:solidFill>
          <a:ln>
            <a:noFill/>
          </a:ln>
          <a:extLs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aphicFrame>
        <p:nvGraphicFramePr>
          <p:cNvPr id="47" name="Group 197">
            <a:extLst>
              <a:ext uri="{FF2B5EF4-FFF2-40B4-BE49-F238E27FC236}">
                <a16:creationId xmlns:a16="http://schemas.microsoft.com/office/drawing/2014/main" id="{836E6A7F-9E06-834F-97FD-2009F3CEFBAF}"/>
              </a:ext>
            </a:extLst>
          </p:cNvPr>
          <p:cNvGraphicFramePr>
            <a:graphicFrameLocks noGrp="1"/>
          </p:cNvGraphicFramePr>
          <p:nvPr/>
        </p:nvGraphicFramePr>
        <p:xfrm>
          <a:off x="8232775" y="931863"/>
          <a:ext cx="639763" cy="5399088"/>
        </p:xfrm>
        <a:graphic>
          <a:graphicData uri="http://schemas.openxmlformats.org/drawingml/2006/table">
            <a:tbl>
              <a:tblPr/>
              <a:tblGrid>
                <a:gridCol w="639763">
                  <a:extLst>
                    <a:ext uri="{9D8B030D-6E8A-4147-A177-3AD203B41FA5}">
                      <a16:colId xmlns:a16="http://schemas.microsoft.com/office/drawing/2014/main" val="20000"/>
                    </a:ext>
                  </a:extLst>
                </a:gridCol>
              </a:tblGrid>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4"/>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5"/>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7</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6"/>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8</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9</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3374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16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bl>
          </a:graphicData>
        </a:graphic>
      </p:graphicFrame>
      <p:sp>
        <p:nvSpPr>
          <p:cNvPr id="48" name="Rectangle 187"/>
          <p:cNvSpPr>
            <a:spLocks noChangeArrowheads="1"/>
          </p:cNvSpPr>
          <p:nvPr/>
        </p:nvSpPr>
        <p:spPr bwMode="auto">
          <a:xfrm>
            <a:off x="8164513" y="2576513"/>
            <a:ext cx="773112" cy="401637"/>
          </a:xfrm>
          <a:prstGeom prst="rect">
            <a:avLst/>
          </a:prstGeom>
          <a:solidFill>
            <a:schemeClr val="bg1"/>
          </a:solidFill>
          <a:ln w="25400">
            <a:solidFill>
              <a:srgbClr val="FF0000"/>
            </a:solidFill>
            <a:miter lim="800000"/>
            <a:headEnd/>
            <a:tailEnd type="none" w="lg" len="lg"/>
          </a:ln>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1800">
                <a:solidFill>
                  <a:schemeClr val="tx1"/>
                </a:solidFill>
                <a:latin typeface="Consolas" panose="020B0609020204030204" pitchFamily="49" charset="0"/>
              </a:rPr>
              <a:t>6</a:t>
            </a:r>
            <a:endParaRPr lang="ru-RU" altLang="ru-RU" sz="1800">
              <a:solidFill>
                <a:schemeClr val="tx1"/>
              </a:solidFill>
              <a:latin typeface="Consolas" panose="020B0609020204030204" pitchFamily="49" charset="0"/>
            </a:endParaRPr>
          </a:p>
        </p:txBody>
      </p:sp>
      <p:sp>
        <p:nvSpPr>
          <p:cNvPr id="49" name="AutoShape 188"/>
          <p:cNvSpPr>
            <a:spLocks noChangeArrowheads="1"/>
          </p:cNvSpPr>
          <p:nvPr/>
        </p:nvSpPr>
        <p:spPr bwMode="auto">
          <a:xfrm flipV="1">
            <a:off x="7678738" y="2928938"/>
            <a:ext cx="298450" cy="392112"/>
          </a:xfrm>
          <a:prstGeom prst="upArrow">
            <a:avLst>
              <a:gd name="adj1" fmla="val 50000"/>
              <a:gd name="adj2" fmla="val 32846"/>
            </a:avLst>
          </a:prstGeom>
          <a:solidFill>
            <a:srgbClr val="0000FF"/>
          </a:solidFill>
          <a:ln>
            <a:noFill/>
          </a:ln>
          <a:extLs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50" name="Rectangle 190">
            <a:extLst>
              <a:ext uri="{FF2B5EF4-FFF2-40B4-BE49-F238E27FC236}">
                <a16:creationId xmlns:a16="http://schemas.microsoft.com/office/drawing/2014/main" id="{49E40A8F-CBE7-D840-8984-DDDA72A73488}"/>
              </a:ext>
            </a:extLst>
          </p:cNvPr>
          <p:cNvSpPr>
            <a:spLocks noChangeArrowheads="1"/>
          </p:cNvSpPr>
          <p:nvPr/>
        </p:nvSpPr>
        <p:spPr bwMode="auto">
          <a:xfrm>
            <a:off x="7399338" y="2586038"/>
            <a:ext cx="8112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1800" b="1">
                <a:solidFill>
                  <a:schemeClr val="tx1"/>
                </a:solidFill>
                <a:latin typeface="Consolas" panose="020B0609020204030204" pitchFamily="49" charset="0"/>
              </a:rPr>
              <a:t>X &gt; 6</a:t>
            </a:r>
            <a:endParaRPr lang="ru-RU" altLang="ru-RU" sz="1800" b="1">
              <a:solidFill>
                <a:schemeClr val="tx1"/>
              </a:solidFill>
              <a:latin typeface="Consolas" panose="020B0609020204030204" pitchFamily="49" charset="0"/>
            </a:endParaRPr>
          </a:p>
        </p:txBody>
      </p:sp>
      <p:sp>
        <p:nvSpPr>
          <p:cNvPr id="51" name="Rectangle 191">
            <a:extLst>
              <a:ext uri="{FF2B5EF4-FFF2-40B4-BE49-F238E27FC236}">
                <a16:creationId xmlns:a16="http://schemas.microsoft.com/office/drawing/2014/main" id="{44B7F75B-5D15-5A42-9E95-DB0BE21463C1}"/>
              </a:ext>
            </a:extLst>
          </p:cNvPr>
          <p:cNvSpPr>
            <a:spLocks noChangeArrowheads="1"/>
          </p:cNvSpPr>
          <p:nvPr/>
        </p:nvSpPr>
        <p:spPr bwMode="auto">
          <a:xfrm>
            <a:off x="385763" y="4186238"/>
            <a:ext cx="4616450" cy="2371725"/>
          </a:xfrm>
          <a:prstGeom prst="rect">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spAutoFit/>
          </a:bodyPr>
          <a:lstStyle/>
          <a:p>
            <a:pPr marL="342900" indent="-342900" eaLnBrk="1" hangingPunct="1">
              <a:buFontTx/>
              <a:buAutoNum type="arabicPeriod"/>
              <a:defRPr/>
            </a:pPr>
            <a:r>
              <a:rPr lang="en-GB" b="1" dirty="0">
                <a:latin typeface="+mj-lt"/>
              </a:rPr>
              <a:t>A[c]-</a:t>
            </a:r>
            <a:r>
              <a:rPr lang="en-GB" b="1" dirty="0" err="1">
                <a:latin typeface="+mj-lt"/>
              </a:rPr>
              <a:t>orta</a:t>
            </a:r>
            <a:r>
              <a:rPr lang="en-GB" b="1" dirty="0">
                <a:latin typeface="+mj-lt"/>
              </a:rPr>
              <a:t> </a:t>
            </a:r>
            <a:r>
              <a:rPr lang="en-GB" b="1" dirty="0" err="1">
                <a:latin typeface="+mj-lt"/>
              </a:rPr>
              <a:t>elementi</a:t>
            </a:r>
            <a:r>
              <a:rPr lang="en-GB" b="1" dirty="0">
                <a:latin typeface="+mj-lt"/>
              </a:rPr>
              <a:t> </a:t>
            </a:r>
            <a:r>
              <a:rPr lang="en-GB" b="1" dirty="0" err="1">
                <a:latin typeface="+mj-lt"/>
              </a:rPr>
              <a:t>seçin</a:t>
            </a:r>
            <a:r>
              <a:rPr lang="en-GB" b="1" dirty="0">
                <a:latin typeface="+mj-lt"/>
              </a:rPr>
              <a:t> </a:t>
            </a:r>
            <a:r>
              <a:rPr lang="en-GB" b="1" dirty="0" err="1">
                <a:latin typeface="+mj-lt"/>
              </a:rPr>
              <a:t>və</a:t>
            </a:r>
            <a:r>
              <a:rPr lang="en-GB" b="1" dirty="0">
                <a:latin typeface="+mj-lt"/>
              </a:rPr>
              <a:t> X </a:t>
            </a:r>
            <a:r>
              <a:rPr lang="en-GB" b="1" dirty="0" err="1">
                <a:latin typeface="+mj-lt"/>
              </a:rPr>
              <a:t>ilə</a:t>
            </a:r>
            <a:r>
              <a:rPr lang="en-GB" b="1" dirty="0">
                <a:latin typeface="+mj-lt"/>
              </a:rPr>
              <a:t> </a:t>
            </a:r>
            <a:r>
              <a:rPr lang="en-GB" b="1" dirty="0" err="1">
                <a:latin typeface="+mj-lt"/>
              </a:rPr>
              <a:t>müqayisə</a:t>
            </a:r>
            <a:r>
              <a:rPr lang="en-GB" b="1" dirty="0">
                <a:latin typeface="+mj-lt"/>
              </a:rPr>
              <a:t> </a:t>
            </a:r>
            <a:r>
              <a:rPr lang="en-GB" b="1" dirty="0" err="1">
                <a:latin typeface="+mj-lt"/>
              </a:rPr>
              <a:t>edin</a:t>
            </a:r>
            <a:r>
              <a:rPr lang="en-GB" b="1" dirty="0">
                <a:latin typeface="+mj-lt"/>
              </a:rPr>
              <a:t>.</a:t>
            </a:r>
          </a:p>
          <a:p>
            <a:pPr marL="342900" indent="-342900" eaLnBrk="1" hangingPunct="1">
              <a:buFontTx/>
              <a:buAutoNum type="arabicPeriod"/>
              <a:defRPr/>
            </a:pPr>
            <a:r>
              <a:rPr lang="en-GB" b="1" dirty="0" err="1">
                <a:latin typeface="+mj-lt"/>
              </a:rPr>
              <a:t>Əgər</a:t>
            </a:r>
            <a:r>
              <a:rPr lang="en-GB" b="1" dirty="0">
                <a:latin typeface="+mj-lt"/>
              </a:rPr>
              <a:t> X = A[c], </a:t>
            </a:r>
            <a:r>
              <a:rPr lang="en-GB" b="1" dirty="0" err="1">
                <a:latin typeface="+mj-lt"/>
              </a:rPr>
              <a:t>onda</a:t>
            </a:r>
            <a:r>
              <a:rPr lang="en-GB" b="1" dirty="0">
                <a:latin typeface="+mj-lt"/>
              </a:rPr>
              <a:t> </a:t>
            </a:r>
            <a:r>
              <a:rPr lang="en-GB" b="1" dirty="0" err="1">
                <a:latin typeface="+mj-lt"/>
              </a:rPr>
              <a:t>tapıldı</a:t>
            </a:r>
            <a:r>
              <a:rPr lang="en-GB" b="1" dirty="0">
                <a:latin typeface="+mj-lt"/>
              </a:rPr>
              <a:t> (</a:t>
            </a:r>
            <a:r>
              <a:rPr lang="en-GB" b="1" dirty="0" err="1">
                <a:latin typeface="+mj-lt"/>
              </a:rPr>
              <a:t>çıxış</a:t>
            </a:r>
            <a:r>
              <a:rPr lang="en-GB" b="1" dirty="0">
                <a:latin typeface="+mj-lt"/>
              </a:rPr>
              <a:t>).</a:t>
            </a:r>
          </a:p>
          <a:p>
            <a:pPr marL="342900" indent="-342900" eaLnBrk="1" hangingPunct="1">
              <a:buFontTx/>
              <a:buAutoNum type="arabicPeriod"/>
              <a:defRPr/>
            </a:pPr>
            <a:r>
              <a:rPr lang="en-GB" b="1" dirty="0" err="1">
                <a:latin typeface="+mj-lt"/>
              </a:rPr>
              <a:t>Əgər</a:t>
            </a:r>
            <a:r>
              <a:rPr lang="en-GB" b="1" dirty="0">
                <a:latin typeface="+mj-lt"/>
              </a:rPr>
              <a:t> X &lt; A[c], 1-ci </a:t>
            </a:r>
            <a:r>
              <a:rPr lang="en-GB" b="1" dirty="0" err="1">
                <a:latin typeface="+mj-lt"/>
              </a:rPr>
              <a:t>hissədə</a:t>
            </a:r>
            <a:r>
              <a:rPr lang="en-GB" b="1" dirty="0">
                <a:latin typeface="+mj-lt"/>
              </a:rPr>
              <a:t> </a:t>
            </a:r>
            <a:r>
              <a:rPr lang="en-GB" b="1" dirty="0" err="1">
                <a:latin typeface="+mj-lt"/>
              </a:rPr>
              <a:t>axtarışı</a:t>
            </a:r>
            <a:r>
              <a:rPr lang="en-GB" b="1" dirty="0">
                <a:latin typeface="+mj-lt"/>
              </a:rPr>
              <a:t> </a:t>
            </a:r>
            <a:r>
              <a:rPr lang="en-GB" b="1" dirty="0" err="1">
                <a:latin typeface="+mj-lt"/>
              </a:rPr>
              <a:t>davam</a:t>
            </a:r>
            <a:r>
              <a:rPr lang="en-GB" b="1" dirty="0">
                <a:latin typeface="+mj-lt"/>
              </a:rPr>
              <a:t> </a:t>
            </a:r>
            <a:r>
              <a:rPr lang="en-GB" b="1" dirty="0" err="1">
                <a:latin typeface="+mj-lt"/>
              </a:rPr>
              <a:t>edirik</a:t>
            </a:r>
            <a:r>
              <a:rPr lang="en-GB" b="1" dirty="0">
                <a:latin typeface="+mj-lt"/>
              </a:rPr>
              <a:t>.</a:t>
            </a:r>
          </a:p>
          <a:p>
            <a:pPr marL="342900" indent="-342900" eaLnBrk="1" hangingPunct="1">
              <a:buFontTx/>
              <a:buAutoNum type="arabicPeriod"/>
              <a:defRPr/>
            </a:pPr>
            <a:r>
              <a:rPr lang="en-GB" b="1" dirty="0" err="1">
                <a:latin typeface="+mj-lt"/>
              </a:rPr>
              <a:t>Əgər</a:t>
            </a:r>
            <a:r>
              <a:rPr lang="en-GB" b="1" dirty="0">
                <a:latin typeface="+mj-lt"/>
              </a:rPr>
              <a:t> X &gt; A[c], 2-ci </a:t>
            </a:r>
            <a:r>
              <a:rPr lang="en-GB" b="1" dirty="0" err="1">
                <a:latin typeface="+mj-lt"/>
              </a:rPr>
              <a:t>hissədə</a:t>
            </a:r>
            <a:r>
              <a:rPr lang="en-GB" b="1" dirty="0">
                <a:latin typeface="+mj-lt"/>
              </a:rPr>
              <a:t> </a:t>
            </a:r>
            <a:r>
              <a:rPr lang="en-GB" b="1" dirty="0" err="1">
                <a:latin typeface="+mj-lt"/>
              </a:rPr>
              <a:t>axtarışı</a:t>
            </a:r>
            <a:r>
              <a:rPr lang="en-GB" b="1" dirty="0">
                <a:latin typeface="+mj-lt"/>
              </a:rPr>
              <a:t> </a:t>
            </a:r>
            <a:r>
              <a:rPr lang="en-GB" b="1" dirty="0" err="1">
                <a:latin typeface="+mj-lt"/>
              </a:rPr>
              <a:t>davam</a:t>
            </a:r>
            <a:r>
              <a:rPr lang="en-GB" b="1" dirty="0">
                <a:latin typeface="+mj-lt"/>
              </a:rPr>
              <a:t> </a:t>
            </a:r>
            <a:r>
              <a:rPr lang="en-GB" b="1" dirty="0" err="1">
                <a:latin typeface="+mj-lt"/>
              </a:rPr>
              <a:t>edirik</a:t>
            </a:r>
            <a:r>
              <a:rPr lang="en-GB" b="1" dirty="0">
                <a:latin typeface="+mj-lt"/>
              </a:rPr>
              <a:t>.</a:t>
            </a:r>
            <a:endParaRPr lang="ru-RU" b="1"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dissolve">
                                      <p:cBhvr>
                                        <p:cTn id="37" dur="500"/>
                                        <p:tgtEl>
                                          <p:spTgt spid="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dissolve">
                                      <p:cBhvr>
                                        <p:cTn id="42" dur="500"/>
                                        <p:tgtEl>
                                          <p:spTgt spid="3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dissolve">
                                      <p:cBhvr>
                                        <p:cTn id="47" dur="500"/>
                                        <p:tgtEl>
                                          <p:spTgt spid="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dissolve">
                                      <p:cBhvr>
                                        <p:cTn id="52" dur="500"/>
                                        <p:tgtEl>
                                          <p:spTgt spid="40"/>
                                        </p:tgtEl>
                                      </p:cBhvr>
                                    </p:animEffect>
                                  </p:childTnLst>
                                </p:cTn>
                              </p:par>
                            </p:childTnLst>
                          </p:cTn>
                        </p:par>
                        <p:par>
                          <p:cTn id="53" fill="hold" nodeType="afterGroup">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dissolve">
                                      <p:cBhvr>
                                        <p:cTn id="56" dur="500"/>
                                        <p:tgtEl>
                                          <p:spTgt spid="4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dissolve">
                                      <p:cBhvr>
                                        <p:cTn id="61" dur="500"/>
                                        <p:tgtEl>
                                          <p:spTgt spid="4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dissolve">
                                      <p:cBhvr>
                                        <p:cTn id="66" dur="500"/>
                                        <p:tgtEl>
                                          <p:spTgt spid="4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dissolve">
                                      <p:cBhvr>
                                        <p:cTn id="71" dur="500"/>
                                        <p:tgtEl>
                                          <p:spTgt spid="45"/>
                                        </p:tgtEl>
                                      </p:cBhvr>
                                    </p:animEffect>
                                  </p:childTnLst>
                                </p:cTn>
                              </p:par>
                            </p:childTnLst>
                          </p:cTn>
                        </p:par>
                        <p:par>
                          <p:cTn id="72" fill="hold" nodeType="afterGroup">
                            <p:stCondLst>
                              <p:cond delay="500"/>
                            </p:stCondLst>
                            <p:childTnLst>
                              <p:par>
                                <p:cTn id="73" presetID="9" presetClass="entr" presetSubtype="0" fill="hold" grpId="0"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dissolve">
                                      <p:cBhvr>
                                        <p:cTn id="75" dur="500"/>
                                        <p:tgtEl>
                                          <p:spTgt spid="4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dissolve">
                                      <p:cBhvr>
                                        <p:cTn id="80" dur="500"/>
                                        <p:tgtEl>
                                          <p:spTgt spid="4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dissolve">
                                      <p:cBhvr>
                                        <p:cTn id="85" dur="500"/>
                                        <p:tgtEl>
                                          <p:spTgt spid="4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dissolve">
                                      <p:cBhvr>
                                        <p:cTn id="90" dur="500"/>
                                        <p:tgtEl>
                                          <p:spTgt spid="50"/>
                                        </p:tgtEl>
                                      </p:cBhvr>
                                    </p:animEffect>
                                  </p:childTnLst>
                                </p:cTn>
                              </p:par>
                            </p:childTnLst>
                          </p:cTn>
                        </p:par>
                        <p:par>
                          <p:cTn id="91" fill="hold" nodeType="afterGroup">
                            <p:stCondLst>
                              <p:cond delay="500"/>
                            </p:stCondLst>
                            <p:childTnLst>
                              <p:par>
                                <p:cTn id="92" presetID="9" presetClass="entr" presetSubtype="0"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dissolve">
                                      <p:cBhvr>
                                        <p:cTn id="94" dur="500"/>
                                        <p:tgtEl>
                                          <p:spTgt spid="4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51">
                                            <p:bg/>
                                          </p:spTgt>
                                        </p:tgtEl>
                                        <p:attrNameLst>
                                          <p:attrName>style.visibility</p:attrName>
                                        </p:attrNameLst>
                                      </p:cBhvr>
                                      <p:to>
                                        <p:strVal val="visible"/>
                                      </p:to>
                                    </p:set>
                                    <p:animEffect transition="in" filter="dissolve">
                                      <p:cBhvr>
                                        <p:cTn id="99" dur="500"/>
                                        <p:tgtEl>
                                          <p:spTgt spid="51">
                                            <p:bg/>
                                          </p:spTgt>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51">
                                            <p:txEl>
                                              <p:pRg st="0" end="0"/>
                                            </p:txEl>
                                          </p:spTgt>
                                        </p:tgtEl>
                                        <p:attrNameLst>
                                          <p:attrName>style.visibility</p:attrName>
                                        </p:attrNameLst>
                                      </p:cBhvr>
                                      <p:to>
                                        <p:strVal val="visible"/>
                                      </p:to>
                                    </p:set>
                                    <p:animEffect transition="in" filter="dissolve">
                                      <p:cBhvr>
                                        <p:cTn id="104" dur="500"/>
                                        <p:tgtEl>
                                          <p:spTgt spid="51">
                                            <p:txEl>
                                              <p:pRg st="0" end="0"/>
                                            </p:txEl>
                                          </p:spTgt>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51">
                                            <p:txEl>
                                              <p:pRg st="1" end="1"/>
                                            </p:txEl>
                                          </p:spTgt>
                                        </p:tgtEl>
                                        <p:attrNameLst>
                                          <p:attrName>style.visibility</p:attrName>
                                        </p:attrNameLst>
                                      </p:cBhvr>
                                      <p:to>
                                        <p:strVal val="visible"/>
                                      </p:to>
                                    </p:set>
                                    <p:animEffect transition="in" filter="dissolve">
                                      <p:cBhvr>
                                        <p:cTn id="109" dur="500"/>
                                        <p:tgtEl>
                                          <p:spTgt spid="51">
                                            <p:txEl>
                                              <p:pRg st="1" end="1"/>
                                            </p:txEl>
                                          </p:spTgt>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51">
                                            <p:txEl>
                                              <p:pRg st="2" end="2"/>
                                            </p:txEl>
                                          </p:spTgt>
                                        </p:tgtEl>
                                        <p:attrNameLst>
                                          <p:attrName>style.visibility</p:attrName>
                                        </p:attrNameLst>
                                      </p:cBhvr>
                                      <p:to>
                                        <p:strVal val="visible"/>
                                      </p:to>
                                    </p:set>
                                    <p:animEffect transition="in" filter="dissolve">
                                      <p:cBhvr>
                                        <p:cTn id="114" dur="500"/>
                                        <p:tgtEl>
                                          <p:spTgt spid="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autoUpdateAnimBg="0"/>
      <p:bldP spid="40" grpId="0" autoUpdateAnimBg="0"/>
      <p:bldP spid="41" grpId="0" animBg="1"/>
      <p:bldP spid="42" grpId="0" animBg="1" autoUpdateAnimBg="0"/>
      <p:bldP spid="44" grpId="0" animBg="1" autoUpdateAnimBg="0"/>
      <p:bldP spid="45" grpId="0" autoUpdateAnimBg="0"/>
      <p:bldP spid="46" grpId="0" animBg="1"/>
      <p:bldP spid="48" grpId="0" animBg="1" autoUpdateAnimBg="0"/>
      <p:bldP spid="49" grpId="0" animBg="1"/>
      <p:bldP spid="50" grpId="0" autoUpdateAnimBg="0"/>
      <p:bldP spid="51" grpId="0" build="p"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Заголовок 1">
            <a:extLst>
              <a:ext uri="{FF2B5EF4-FFF2-40B4-BE49-F238E27FC236}">
                <a16:creationId xmlns:a16="http://schemas.microsoft.com/office/drawing/2014/main" id="{866E2743-F2A5-A34A-98DD-7783AA0ACD4B}"/>
              </a:ext>
            </a:extLst>
          </p:cNvPr>
          <p:cNvSpPr>
            <a:spLocks noGrp="1"/>
          </p:cNvSpPr>
          <p:nvPr>
            <p:ph type="title"/>
          </p:nvPr>
        </p:nvSpPr>
        <p:spPr>
          <a:xfrm>
            <a:off x="311150" y="301625"/>
            <a:ext cx="8375650" cy="471488"/>
          </a:xfrm>
        </p:spPr>
        <p:txBody>
          <a:bodyPr/>
          <a:lstStyle/>
          <a:p>
            <a:r>
              <a:rPr lang="en-US" altLang="ru-RU" b="1" dirty="0" err="1">
                <a:latin typeface="Consolas" panose="020B0609020204030204" pitchFamily="49" charset="0"/>
              </a:rPr>
              <a:t>Binar</a:t>
            </a:r>
            <a:r>
              <a:rPr lang="en-US" altLang="ru-RU" b="1" dirty="0">
                <a:latin typeface="Consolas" panose="020B0609020204030204" pitchFamily="49" charset="0"/>
              </a:rPr>
              <a:t> </a:t>
            </a:r>
            <a:r>
              <a:rPr lang="en-US" altLang="ru-RU" b="1" dirty="0" err="1">
                <a:latin typeface="Consolas" panose="020B0609020204030204" pitchFamily="49" charset="0"/>
              </a:rPr>
              <a:t>axtarışı</a:t>
            </a:r>
            <a:endParaRPr lang="en-US" altLang="en-US" b="1" dirty="0">
              <a:latin typeface="Consolas" panose="020B0609020204030204" pitchFamily="49" charset="0"/>
            </a:endParaRPr>
          </a:p>
        </p:txBody>
      </p:sp>
      <p:graphicFrame>
        <p:nvGraphicFramePr>
          <p:cNvPr id="63492" name="Таблица 3">
            <a:extLst>
              <a:ext uri="{FF2B5EF4-FFF2-40B4-BE49-F238E27FC236}">
                <a16:creationId xmlns:a16="http://schemas.microsoft.com/office/drawing/2014/main" id="{D9FF6D5D-6AFC-5B4B-9F9A-C503D2D4FF07}"/>
              </a:ext>
            </a:extLst>
          </p:cNvPr>
          <p:cNvGraphicFramePr>
            <a:graphicFrameLocks noGrp="1"/>
          </p:cNvGraphicFramePr>
          <p:nvPr/>
        </p:nvGraphicFramePr>
        <p:xfrm>
          <a:off x="414338" y="1131888"/>
          <a:ext cx="7964487" cy="733426"/>
        </p:xfrm>
        <a:graphic>
          <a:graphicData uri="http://schemas.openxmlformats.org/drawingml/2006/table">
            <a:tbl>
              <a:tblPr/>
              <a:tblGrid>
                <a:gridCol w="996950">
                  <a:extLst>
                    <a:ext uri="{9D8B030D-6E8A-4147-A177-3AD203B41FA5}">
                      <a16:colId xmlns:a16="http://schemas.microsoft.com/office/drawing/2014/main" val="20000"/>
                    </a:ext>
                  </a:extLst>
                </a:gridCol>
                <a:gridCol w="995362">
                  <a:extLst>
                    <a:ext uri="{9D8B030D-6E8A-4147-A177-3AD203B41FA5}">
                      <a16:colId xmlns:a16="http://schemas.microsoft.com/office/drawing/2014/main" val="20001"/>
                    </a:ext>
                  </a:extLst>
                </a:gridCol>
                <a:gridCol w="995363">
                  <a:extLst>
                    <a:ext uri="{9D8B030D-6E8A-4147-A177-3AD203B41FA5}">
                      <a16:colId xmlns:a16="http://schemas.microsoft.com/office/drawing/2014/main" val="20002"/>
                    </a:ext>
                  </a:extLst>
                </a:gridCol>
                <a:gridCol w="995362">
                  <a:extLst>
                    <a:ext uri="{9D8B030D-6E8A-4147-A177-3AD203B41FA5}">
                      <a16:colId xmlns:a16="http://schemas.microsoft.com/office/drawing/2014/main" val="20003"/>
                    </a:ext>
                  </a:extLst>
                </a:gridCol>
                <a:gridCol w="995363">
                  <a:extLst>
                    <a:ext uri="{9D8B030D-6E8A-4147-A177-3AD203B41FA5}">
                      <a16:colId xmlns:a16="http://schemas.microsoft.com/office/drawing/2014/main" val="20004"/>
                    </a:ext>
                  </a:extLst>
                </a:gridCol>
                <a:gridCol w="995362">
                  <a:extLst>
                    <a:ext uri="{9D8B030D-6E8A-4147-A177-3AD203B41FA5}">
                      <a16:colId xmlns:a16="http://schemas.microsoft.com/office/drawing/2014/main" val="20005"/>
                    </a:ext>
                  </a:extLst>
                </a:gridCol>
                <a:gridCol w="995363">
                  <a:extLst>
                    <a:ext uri="{9D8B030D-6E8A-4147-A177-3AD203B41FA5}">
                      <a16:colId xmlns:a16="http://schemas.microsoft.com/office/drawing/2014/main" val="20006"/>
                    </a:ext>
                  </a:extLst>
                </a:gridCol>
                <a:gridCol w="995362">
                  <a:extLst>
                    <a:ext uri="{9D8B030D-6E8A-4147-A177-3AD203B41FA5}">
                      <a16:colId xmlns:a16="http://schemas.microsoft.com/office/drawing/2014/main" val="20007"/>
                    </a:ext>
                  </a:extLst>
                </a:gridCol>
              </a:tblGrid>
              <a:tr h="3667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rPr>
                        <a:t>A[</a:t>
                      </a:r>
                      <a:r>
                        <a:rPr kumimoji="0" lang="ru-RU"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rPr>
                        <a:t>0</a:t>
                      </a:r>
                      <a:r>
                        <a:rPr kumimoji="0" lang="en-US"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rPr>
                        <a:t>]</a:t>
                      </a:r>
                      <a:endParaRPr kumimoji="0" lang="ru-RU"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endParaRPr>
                    </a:p>
                  </a:txBody>
                  <a:tcPr marL="0" marR="0" marT="0" marB="0" horzOverflow="overflow">
                    <a:lnL>
                      <a:noFill/>
                    </a:lnL>
                    <a:lnR>
                      <a:noFill/>
                    </a:lnR>
                    <a:lnT>
                      <a:noFill/>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2000" b="1" i="0" u="none" strike="noStrike" cap="none" normalizeH="0" baseline="0">
                        <a:ln>
                          <a:noFill/>
                        </a:ln>
                        <a:solidFill>
                          <a:schemeClr val="tx1"/>
                        </a:solidFill>
                        <a:effectLst/>
                        <a:latin typeface="Consolas" panose="020B0609020204030204" pitchFamily="49" charset="0"/>
                        <a:ea typeface="Times New Roman" pitchFamily="18" charset="0"/>
                        <a:cs typeface="Consolas" panose="020B0609020204030204" pitchFamily="49" charset="0"/>
                      </a:endParaRPr>
                    </a:p>
                  </a:txBody>
                  <a:tcPr marL="0" marR="0" marT="0" marB="0" horzOverflow="overflow">
                    <a:lnL>
                      <a:noFill/>
                    </a:lnL>
                    <a:lnR>
                      <a:noFill/>
                    </a:lnR>
                    <a:lnT>
                      <a:noFill/>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2000" b="1" i="0" u="none" strike="noStrike" cap="none" normalizeH="0" baseline="0">
                        <a:ln>
                          <a:noFill/>
                        </a:ln>
                        <a:solidFill>
                          <a:schemeClr val="tx1"/>
                        </a:solidFill>
                        <a:effectLst/>
                        <a:latin typeface="Consolas" panose="020B0609020204030204" pitchFamily="49" charset="0"/>
                        <a:ea typeface="Times New Roman" pitchFamily="18" charset="0"/>
                        <a:cs typeface="Consolas" panose="020B0609020204030204" pitchFamily="49" charset="0"/>
                      </a:endParaRPr>
                    </a:p>
                  </a:txBody>
                  <a:tcPr marL="0" marR="0" marT="0" marB="0" horzOverflow="overflow">
                    <a:lnL>
                      <a:noFill/>
                    </a:lnL>
                    <a:lnR>
                      <a:noFill/>
                    </a:lnR>
                    <a:lnT>
                      <a:noFill/>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endParaRPr>
                    </a:p>
                  </a:txBody>
                  <a:tcPr marL="0" marR="0" marT="0" marB="0" horzOverflow="overflow">
                    <a:lnL>
                      <a:noFill/>
                    </a:lnL>
                    <a:lnR>
                      <a:noFill/>
                    </a:lnR>
                    <a:lnT>
                      <a:noFill/>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2000" b="1" i="0" u="none" strike="noStrike" cap="none" normalizeH="0" baseline="0">
                        <a:ln>
                          <a:noFill/>
                        </a:ln>
                        <a:solidFill>
                          <a:schemeClr val="tx1"/>
                        </a:solidFill>
                        <a:effectLst/>
                        <a:latin typeface="Consolas" panose="020B0609020204030204" pitchFamily="49" charset="0"/>
                        <a:ea typeface="Times New Roman" pitchFamily="18" charset="0"/>
                        <a:cs typeface="Consolas" panose="020B0609020204030204" pitchFamily="49" charset="0"/>
                      </a:endParaRPr>
                    </a:p>
                  </a:txBody>
                  <a:tcPr marL="0" marR="0" marT="0" marB="0" horzOverflow="overflow">
                    <a:lnL>
                      <a:noFill/>
                    </a:lnL>
                    <a:lnR>
                      <a:noFill/>
                    </a:lnR>
                    <a:lnT>
                      <a:noFill/>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2000" b="1" i="0" u="none" strike="noStrike" cap="none" normalizeH="0" baseline="0">
                        <a:ln>
                          <a:noFill/>
                        </a:ln>
                        <a:solidFill>
                          <a:schemeClr val="tx1"/>
                        </a:solidFill>
                        <a:effectLst/>
                        <a:latin typeface="Consolas" panose="020B0609020204030204" pitchFamily="49" charset="0"/>
                        <a:ea typeface="Times New Roman" pitchFamily="18" charset="0"/>
                        <a:cs typeface="Consolas" panose="020B0609020204030204" pitchFamily="49" charset="0"/>
                      </a:endParaRPr>
                    </a:p>
                  </a:txBody>
                  <a:tcPr marL="0" marR="0" marT="0" marB="0" horzOverflow="overflow">
                    <a:lnL>
                      <a:noFill/>
                    </a:lnL>
                    <a:lnR>
                      <a:noFill/>
                    </a:lnR>
                    <a:lnT>
                      <a:noFill/>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rPr>
                        <a:t>A[N</a:t>
                      </a:r>
                      <a:r>
                        <a:rPr kumimoji="0" lang="ru-RU"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rPr>
                        <a:t>-1</a:t>
                      </a:r>
                      <a:r>
                        <a:rPr kumimoji="0" lang="en-US"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rPr>
                        <a:t>]</a:t>
                      </a:r>
                      <a:endParaRPr kumimoji="0" lang="ru-RU"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endParaRPr>
                    </a:p>
                  </a:txBody>
                  <a:tcPr marL="0" marR="0" marT="0" marB="0" horzOverflow="overflow">
                    <a:lnL>
                      <a:noFill/>
                    </a:lnL>
                    <a:lnR>
                      <a:noFill/>
                    </a:lnR>
                    <a:lnT>
                      <a:noFill/>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rPr>
                        <a:t>A[N]</a:t>
                      </a:r>
                      <a:endParaRPr kumimoji="0" lang="ru-RU" sz="2000" b="1" i="0" u="none" strike="noStrike" cap="none" normalizeH="0" baseline="0" dirty="0">
                        <a:ln>
                          <a:noFill/>
                        </a:ln>
                        <a:solidFill>
                          <a:schemeClr val="tx1"/>
                        </a:solidFill>
                        <a:effectLst/>
                        <a:latin typeface="Consolas" panose="020B0609020204030204" pitchFamily="49" charset="0"/>
                        <a:ea typeface="Times New Roman" pitchFamily="18" charset="0"/>
                        <a:cs typeface="Consolas" panose="020B0609020204030204" pitchFamily="49" charset="0"/>
                      </a:endParaRPr>
                    </a:p>
                  </a:txBody>
                  <a:tcPr marL="0" marR="0" marT="0" marB="0" horzOverflow="overflow">
                    <a:lnL>
                      <a:noFill/>
                    </a:lnL>
                    <a:lnR>
                      <a:noFill/>
                    </a:lnR>
                    <a:lnT>
                      <a:noFill/>
                    </a:lnT>
                    <a:lnB w="12700" cap="flat" cmpd="sng" algn="ctr">
                      <a:solidFill>
                        <a:schemeClr val="tx1"/>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a:ln>
                            <a:noFill/>
                          </a:ln>
                          <a:solidFill>
                            <a:schemeClr val="tx1"/>
                          </a:solidFill>
                          <a:effectLst/>
                          <a:latin typeface="Consolas" panose="020B0609020204030204" pitchFamily="49" charset="0"/>
                          <a:cs typeface="Times New Roman" pitchFamily="18" charset="0"/>
                        </a:rPr>
                        <a:t>6</a:t>
                      </a:r>
                      <a:endParaRPr kumimoji="0" lang="ru-RU" sz="2400" b="0" i="0" u="none" strike="noStrike" cap="none" normalizeH="0" baseline="0" dirty="0">
                        <a:ln>
                          <a:noFill/>
                        </a:ln>
                        <a:solidFill>
                          <a:schemeClr val="tx1"/>
                        </a:solidFill>
                        <a:effectLst/>
                        <a:latin typeface="Consolas" panose="020B0609020204030204" pitchFamily="49" charset="0"/>
                        <a:cs typeface="Times New Roman" pitchFamily="18" charset="0"/>
                      </a:endParaRPr>
                    </a:p>
                  </a:txBody>
                  <a:tcPr marL="146675" marR="146675" marT="0" marB="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a:ln>
                            <a:noFill/>
                          </a:ln>
                          <a:solidFill>
                            <a:schemeClr val="tx1"/>
                          </a:solidFill>
                          <a:effectLst/>
                          <a:latin typeface="Consolas" panose="020B0609020204030204" pitchFamily="49" charset="0"/>
                          <a:cs typeface="Times New Roman" pitchFamily="18" charset="0"/>
                        </a:rPr>
                        <a:t>34</a:t>
                      </a:r>
                      <a:endParaRPr kumimoji="0" lang="ru-RU" sz="2400" b="0" i="0" u="none" strike="noStrike" cap="none" normalizeH="0" baseline="0" dirty="0">
                        <a:ln>
                          <a:noFill/>
                        </a:ln>
                        <a:solidFill>
                          <a:schemeClr val="tx1"/>
                        </a:solidFill>
                        <a:effectLst/>
                        <a:latin typeface="Consolas" panose="020B0609020204030204" pitchFamily="49" charset="0"/>
                        <a:cs typeface="Times New Roman" pitchFamily="18" charset="0"/>
                      </a:endParaRPr>
                    </a:p>
                  </a:txBody>
                  <a:tcPr marL="146675" marR="146675" marT="0" marB="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a:ln>
                            <a:noFill/>
                          </a:ln>
                          <a:solidFill>
                            <a:schemeClr val="tx1"/>
                          </a:solidFill>
                          <a:effectLst/>
                          <a:latin typeface="Consolas" panose="020B0609020204030204" pitchFamily="49" charset="0"/>
                          <a:cs typeface="Times New Roman" pitchFamily="18" charset="0"/>
                        </a:rPr>
                        <a:t>44</a:t>
                      </a:r>
                      <a:endParaRPr kumimoji="0" lang="ru-RU" sz="2400" b="0" i="0" u="none" strike="noStrike" cap="none" normalizeH="0" baseline="0" dirty="0">
                        <a:ln>
                          <a:noFill/>
                        </a:ln>
                        <a:solidFill>
                          <a:schemeClr val="tx1"/>
                        </a:solidFill>
                        <a:effectLst/>
                        <a:latin typeface="Consolas" panose="020B0609020204030204" pitchFamily="49" charset="0"/>
                        <a:cs typeface="Times New Roman" pitchFamily="18" charset="0"/>
                      </a:endParaRPr>
                    </a:p>
                  </a:txBody>
                  <a:tcPr marL="146675" marR="146675" marT="0" marB="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a:ln>
                            <a:noFill/>
                          </a:ln>
                          <a:solidFill>
                            <a:schemeClr val="tx1"/>
                          </a:solidFill>
                          <a:effectLst/>
                          <a:latin typeface="Consolas" panose="020B0609020204030204" pitchFamily="49" charset="0"/>
                          <a:cs typeface="Times New Roman" pitchFamily="18" charset="0"/>
                        </a:rPr>
                        <a:t>55</a:t>
                      </a:r>
                      <a:endParaRPr kumimoji="0" lang="ru-RU" sz="2400" b="0" i="0" u="none" strike="noStrike" cap="none" normalizeH="0" baseline="0" dirty="0">
                        <a:ln>
                          <a:noFill/>
                        </a:ln>
                        <a:solidFill>
                          <a:schemeClr val="tx1"/>
                        </a:solidFill>
                        <a:effectLst/>
                        <a:latin typeface="Consolas" panose="020B0609020204030204" pitchFamily="49" charset="0"/>
                        <a:cs typeface="Times New Roman" pitchFamily="18" charset="0"/>
                      </a:endParaRPr>
                    </a:p>
                  </a:txBody>
                  <a:tcPr marL="146675" marR="146675" marT="0" marB="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a:ln>
                            <a:noFill/>
                          </a:ln>
                          <a:solidFill>
                            <a:schemeClr val="tx1"/>
                          </a:solidFill>
                          <a:effectLst/>
                          <a:latin typeface="Consolas" panose="020B0609020204030204" pitchFamily="49" charset="0"/>
                          <a:cs typeface="Times New Roman" pitchFamily="18" charset="0"/>
                        </a:rPr>
                        <a:t>67</a:t>
                      </a:r>
                      <a:endParaRPr kumimoji="0" lang="ru-RU" sz="2400" b="0" i="0" u="none" strike="noStrike" cap="none" normalizeH="0" baseline="0" dirty="0">
                        <a:ln>
                          <a:noFill/>
                        </a:ln>
                        <a:solidFill>
                          <a:schemeClr val="tx1"/>
                        </a:solidFill>
                        <a:effectLst/>
                        <a:latin typeface="Consolas" panose="020B0609020204030204" pitchFamily="49" charset="0"/>
                        <a:cs typeface="Times New Roman" pitchFamily="18" charset="0"/>
                      </a:endParaRPr>
                    </a:p>
                  </a:txBody>
                  <a:tcPr marL="146675" marR="146675" marT="0" marB="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a:ln>
                            <a:noFill/>
                          </a:ln>
                          <a:solidFill>
                            <a:schemeClr val="tx1"/>
                          </a:solidFill>
                          <a:effectLst/>
                          <a:latin typeface="Consolas" panose="020B0609020204030204" pitchFamily="49" charset="0"/>
                          <a:cs typeface="Times New Roman" pitchFamily="18" charset="0"/>
                        </a:rPr>
                        <a:t>78</a:t>
                      </a:r>
                      <a:endParaRPr kumimoji="0" lang="ru-RU" sz="2400" b="0" i="0" u="none" strike="noStrike" cap="none" normalizeH="0" baseline="0" dirty="0">
                        <a:ln>
                          <a:noFill/>
                        </a:ln>
                        <a:solidFill>
                          <a:schemeClr val="tx1"/>
                        </a:solidFill>
                        <a:effectLst/>
                        <a:latin typeface="Consolas" panose="020B0609020204030204" pitchFamily="49" charset="0"/>
                        <a:cs typeface="Times New Roman" pitchFamily="18" charset="0"/>
                      </a:endParaRPr>
                    </a:p>
                  </a:txBody>
                  <a:tcPr marL="146675" marR="146675" marT="0" marB="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400" b="1" i="0" u="none" strike="noStrike" cap="none" normalizeH="0" baseline="0" dirty="0">
                          <a:ln>
                            <a:noFill/>
                          </a:ln>
                          <a:solidFill>
                            <a:schemeClr val="tx1"/>
                          </a:solidFill>
                          <a:effectLst/>
                          <a:latin typeface="Consolas" panose="020B0609020204030204" pitchFamily="49" charset="0"/>
                          <a:cs typeface="Times New Roman" pitchFamily="18" charset="0"/>
                        </a:rPr>
                        <a:t>82</a:t>
                      </a:r>
                      <a:endParaRPr kumimoji="0" lang="ru-RU" sz="2400" b="0" i="0" u="none" strike="noStrike" cap="none" normalizeH="0" baseline="0" dirty="0">
                        <a:ln>
                          <a:noFill/>
                        </a:ln>
                        <a:solidFill>
                          <a:schemeClr val="tx1"/>
                        </a:solidFill>
                        <a:effectLst/>
                        <a:latin typeface="Consolas" panose="020B0609020204030204" pitchFamily="49" charset="0"/>
                        <a:cs typeface="Times New Roman" pitchFamily="18" charset="0"/>
                      </a:endParaRPr>
                    </a:p>
                  </a:txBody>
                  <a:tcPr marL="146675" marR="146675" marT="0" marB="0"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rgbClr val="99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dirty="0">
                        <a:ln>
                          <a:noFill/>
                        </a:ln>
                        <a:solidFill>
                          <a:schemeClr val="tx1"/>
                        </a:solidFill>
                        <a:effectLst/>
                        <a:latin typeface="Consolas" panose="020B0609020204030204" pitchFamily="49" charset="0"/>
                        <a:cs typeface="Times New Roman" pitchFamily="18" charset="0"/>
                      </a:endParaRPr>
                    </a:p>
                  </a:txBody>
                  <a:tcPr marL="146675" marR="146675" marT="0" marB="0" horzOverflow="overflow">
                    <a:lnL w="12700" cap="flat" cmpd="sng" algn="ctr">
                      <a:solidFill>
                        <a:schemeClr val="bg1">
                          <a:lumMod val="50000"/>
                        </a:schemeClr>
                      </a:solidFill>
                      <a:prstDash val="solid"/>
                      <a:round/>
                      <a:headEnd type="none" w="med" len="med"/>
                      <a:tailEnd type="none" w="med" len="med"/>
                    </a:lnL>
                    <a:lnR w="12700" cap="flat" cmpd="sng" algn="ctr">
                      <a:solidFill>
                        <a:srgbClr val="000000"/>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8880" name="Таблица 3"/>
          <p:cNvSpPr>
            <a:spLocks noGrp="1" noChangeArrowheads="1"/>
          </p:cNvSpPr>
          <p:nvPr/>
        </p:nvSpPr>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nvGrpSpPr>
          <p:cNvPr id="2" name="Группа 6"/>
          <p:cNvGrpSpPr>
            <a:grpSpLocks/>
          </p:cNvGrpSpPr>
          <p:nvPr/>
        </p:nvGrpSpPr>
        <p:grpSpPr bwMode="auto">
          <a:xfrm>
            <a:off x="735013" y="1901825"/>
            <a:ext cx="382587" cy="654050"/>
            <a:chOff x="963881" y="1746504"/>
            <a:chExt cx="381280" cy="652704"/>
          </a:xfrm>
        </p:grpSpPr>
        <p:sp>
          <p:nvSpPr>
            <p:cNvPr id="78982" name="Прямоугольник 4"/>
            <p:cNvSpPr>
              <a:spLocks noChangeArrowheads="1"/>
            </p:cNvSpPr>
            <p:nvPr/>
          </p:nvSpPr>
          <p:spPr bwMode="auto">
            <a:xfrm>
              <a:off x="963881" y="1876586"/>
              <a:ext cx="381280" cy="52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b="1">
                  <a:solidFill>
                    <a:srgbClr val="000000"/>
                  </a:solidFill>
                  <a:latin typeface="Consolas" panose="020B0609020204030204" pitchFamily="49" charset="0"/>
                </a:rPr>
                <a:t>L</a:t>
              </a:r>
              <a:endParaRPr lang="ru-RU" altLang="ru-RU" sz="2400">
                <a:solidFill>
                  <a:schemeClr val="tx1"/>
                </a:solidFill>
                <a:latin typeface="Consolas" panose="020B0609020204030204" pitchFamily="49" charset="0"/>
              </a:endParaRPr>
            </a:p>
          </p:txBody>
        </p:sp>
        <p:sp>
          <p:nvSpPr>
            <p:cNvPr id="6" name="Стрелка вниз 5">
              <a:extLst>
                <a:ext uri="{FF2B5EF4-FFF2-40B4-BE49-F238E27FC236}">
                  <a16:creationId xmlns:a16="http://schemas.microsoft.com/office/drawing/2014/main" id="{6EC21351-B80B-914A-AC9B-86B172432789}"/>
                </a:ext>
              </a:extLst>
            </p:cNvPr>
            <p:cNvSpPr/>
            <p:nvPr/>
          </p:nvSpPr>
          <p:spPr bwMode="auto">
            <a:xfrm flipV="1">
              <a:off x="1042985" y="1746504"/>
              <a:ext cx="181938" cy="237635"/>
            </a:xfrm>
            <a:prstGeom prst="down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dirty="0">
                <a:latin typeface="Consolas" panose="020B0609020204030204" pitchFamily="49" charset="0"/>
              </a:endParaRPr>
            </a:p>
          </p:txBody>
        </p:sp>
      </p:grpSp>
      <p:grpSp>
        <p:nvGrpSpPr>
          <p:cNvPr id="3" name="Группа 7"/>
          <p:cNvGrpSpPr>
            <a:grpSpLocks/>
          </p:cNvGrpSpPr>
          <p:nvPr/>
        </p:nvGrpSpPr>
        <p:grpSpPr bwMode="auto">
          <a:xfrm>
            <a:off x="7748588" y="1901825"/>
            <a:ext cx="382587" cy="654050"/>
            <a:chOff x="963881" y="1746504"/>
            <a:chExt cx="381280" cy="652704"/>
          </a:xfrm>
        </p:grpSpPr>
        <p:sp>
          <p:nvSpPr>
            <p:cNvPr id="78980" name="Прямоугольник 8"/>
            <p:cNvSpPr>
              <a:spLocks noChangeArrowheads="1"/>
            </p:cNvSpPr>
            <p:nvPr/>
          </p:nvSpPr>
          <p:spPr bwMode="auto">
            <a:xfrm>
              <a:off x="963881" y="1876586"/>
              <a:ext cx="381280" cy="52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b="1">
                  <a:solidFill>
                    <a:srgbClr val="000000"/>
                  </a:solidFill>
                  <a:latin typeface="Consolas" panose="020B0609020204030204" pitchFamily="49" charset="0"/>
                </a:rPr>
                <a:t>R</a:t>
              </a:r>
              <a:endParaRPr lang="ru-RU" altLang="ru-RU" sz="2400">
                <a:solidFill>
                  <a:schemeClr val="tx1"/>
                </a:solidFill>
                <a:latin typeface="Consolas" panose="020B0609020204030204" pitchFamily="49" charset="0"/>
              </a:endParaRPr>
            </a:p>
          </p:txBody>
        </p:sp>
        <p:sp>
          <p:nvSpPr>
            <p:cNvPr id="10" name="Стрелка вниз 9">
              <a:extLst>
                <a:ext uri="{FF2B5EF4-FFF2-40B4-BE49-F238E27FC236}">
                  <a16:creationId xmlns:a16="http://schemas.microsoft.com/office/drawing/2014/main" id="{C2D268E8-0298-A642-A13B-A685B8488083}"/>
                </a:ext>
              </a:extLst>
            </p:cNvPr>
            <p:cNvSpPr/>
            <p:nvPr/>
          </p:nvSpPr>
          <p:spPr bwMode="auto">
            <a:xfrm flipV="1">
              <a:off x="1042985" y="1746504"/>
              <a:ext cx="181938" cy="237635"/>
            </a:xfrm>
            <a:prstGeom prst="down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dirty="0">
                <a:latin typeface="Consolas" panose="020B0609020204030204" pitchFamily="49" charset="0"/>
              </a:endParaRPr>
            </a:p>
          </p:txBody>
        </p:sp>
      </p:grpSp>
      <p:grpSp>
        <p:nvGrpSpPr>
          <p:cNvPr id="4" name="Группа 10"/>
          <p:cNvGrpSpPr>
            <a:grpSpLocks/>
          </p:cNvGrpSpPr>
          <p:nvPr/>
        </p:nvGrpSpPr>
        <p:grpSpPr bwMode="auto">
          <a:xfrm>
            <a:off x="3733800" y="1901825"/>
            <a:ext cx="382588" cy="654050"/>
            <a:chOff x="963881" y="1746504"/>
            <a:chExt cx="381280" cy="652704"/>
          </a:xfrm>
        </p:grpSpPr>
        <p:sp>
          <p:nvSpPr>
            <p:cNvPr id="78978" name="Прямоугольник 11"/>
            <p:cNvSpPr>
              <a:spLocks noChangeArrowheads="1"/>
            </p:cNvSpPr>
            <p:nvPr/>
          </p:nvSpPr>
          <p:spPr bwMode="auto">
            <a:xfrm>
              <a:off x="963881" y="1876586"/>
              <a:ext cx="381280" cy="52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b="1">
                  <a:solidFill>
                    <a:srgbClr val="000000"/>
                  </a:solidFill>
                  <a:latin typeface="Consolas" panose="020B0609020204030204" pitchFamily="49" charset="0"/>
                </a:rPr>
                <a:t>с</a:t>
              </a:r>
              <a:endParaRPr lang="ru-RU" altLang="ru-RU" sz="2400">
                <a:solidFill>
                  <a:schemeClr val="tx1"/>
                </a:solidFill>
                <a:latin typeface="Consolas" panose="020B0609020204030204" pitchFamily="49" charset="0"/>
              </a:endParaRPr>
            </a:p>
          </p:txBody>
        </p:sp>
        <p:sp>
          <p:nvSpPr>
            <p:cNvPr id="78979" name="Стрелка вниз 12"/>
            <p:cNvSpPr>
              <a:spLocks noChangeArrowheads="1"/>
            </p:cNvSpPr>
            <p:nvPr/>
          </p:nvSpPr>
          <p:spPr bwMode="auto">
            <a:xfrm flipV="1">
              <a:off x="1042416" y="1746504"/>
              <a:ext cx="182880" cy="237744"/>
            </a:xfrm>
            <a:prstGeom prst="downArrow">
              <a:avLst>
                <a:gd name="adj1" fmla="val 50000"/>
                <a:gd name="adj2" fmla="val 50002"/>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graphicFrame>
        <p:nvGraphicFramePr>
          <p:cNvPr id="14" name="Таблица 13">
            <a:extLst>
              <a:ext uri="{FF2B5EF4-FFF2-40B4-BE49-F238E27FC236}">
                <a16:creationId xmlns:a16="http://schemas.microsoft.com/office/drawing/2014/main" id="{01877627-C06D-1842-8860-C66925ABD70A}"/>
              </a:ext>
            </a:extLst>
          </p:cNvPr>
          <p:cNvGraphicFramePr>
            <a:graphicFrameLocks noGrp="1"/>
          </p:cNvGraphicFramePr>
          <p:nvPr/>
        </p:nvGraphicFramePr>
        <p:xfrm>
          <a:off x="414338" y="2476500"/>
          <a:ext cx="7964487" cy="366713"/>
        </p:xfrm>
        <a:graphic>
          <a:graphicData uri="http://schemas.openxmlformats.org/drawingml/2006/table">
            <a:tbl>
              <a:tblPr/>
              <a:tblGrid>
                <a:gridCol w="995362">
                  <a:extLst>
                    <a:ext uri="{9D8B030D-6E8A-4147-A177-3AD203B41FA5}">
                      <a16:colId xmlns:a16="http://schemas.microsoft.com/office/drawing/2014/main" val="3204570136"/>
                    </a:ext>
                  </a:extLst>
                </a:gridCol>
                <a:gridCol w="995363">
                  <a:extLst>
                    <a:ext uri="{9D8B030D-6E8A-4147-A177-3AD203B41FA5}">
                      <a16:colId xmlns:a16="http://schemas.microsoft.com/office/drawing/2014/main" val="2430610851"/>
                    </a:ext>
                  </a:extLst>
                </a:gridCol>
                <a:gridCol w="995362">
                  <a:extLst>
                    <a:ext uri="{9D8B030D-6E8A-4147-A177-3AD203B41FA5}">
                      <a16:colId xmlns:a16="http://schemas.microsoft.com/office/drawing/2014/main" val="776610259"/>
                    </a:ext>
                  </a:extLst>
                </a:gridCol>
                <a:gridCol w="996950">
                  <a:extLst>
                    <a:ext uri="{9D8B030D-6E8A-4147-A177-3AD203B41FA5}">
                      <a16:colId xmlns:a16="http://schemas.microsoft.com/office/drawing/2014/main" val="1847557885"/>
                    </a:ext>
                  </a:extLst>
                </a:gridCol>
                <a:gridCol w="995363">
                  <a:extLst>
                    <a:ext uri="{9D8B030D-6E8A-4147-A177-3AD203B41FA5}">
                      <a16:colId xmlns:a16="http://schemas.microsoft.com/office/drawing/2014/main" val="2725868051"/>
                    </a:ext>
                  </a:extLst>
                </a:gridCol>
                <a:gridCol w="995362">
                  <a:extLst>
                    <a:ext uri="{9D8B030D-6E8A-4147-A177-3AD203B41FA5}">
                      <a16:colId xmlns:a16="http://schemas.microsoft.com/office/drawing/2014/main" val="732251417"/>
                    </a:ext>
                  </a:extLst>
                </a:gridCol>
                <a:gridCol w="995363">
                  <a:extLst>
                    <a:ext uri="{9D8B030D-6E8A-4147-A177-3AD203B41FA5}">
                      <a16:colId xmlns:a16="http://schemas.microsoft.com/office/drawing/2014/main" val="636646860"/>
                    </a:ext>
                  </a:extLst>
                </a:gridCol>
                <a:gridCol w="995362">
                  <a:extLst>
                    <a:ext uri="{9D8B030D-6E8A-4147-A177-3AD203B41FA5}">
                      <a16:colId xmlns:a16="http://schemas.microsoft.com/office/drawing/2014/main" val="305343221"/>
                    </a:ext>
                  </a:extLst>
                </a:gridCol>
              </a:tblGrid>
              <a:tr h="366713">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rPr>
                        <a:t>6</a:t>
                      </a:r>
                      <a:endParaRPr kumimoji="0" lang="ru-RU" altLang="en-US" sz="2400" b="0"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endParaRP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FF66"/>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cs typeface="Times New Roman" panose="02020603050405020304" pitchFamily="18" charset="0"/>
                        </a:rPr>
                        <a:t>34</a:t>
                      </a:r>
                      <a:endParaRPr kumimoji="0" lang="ru-RU" altLang="en-US" sz="2400" b="0" i="0" u="none" strike="noStrike" cap="none" normalizeH="0" baseline="0">
                        <a:ln>
                          <a:noFill/>
                        </a:ln>
                        <a:solidFill>
                          <a:schemeClr val="tx1"/>
                        </a:solidFill>
                        <a:effectLst/>
                        <a:latin typeface="Consolas" panose="020B0609020204030204" pitchFamily="49" charset="0"/>
                        <a:cs typeface="Times New Roman" panose="02020603050405020304" pitchFamily="18" charset="0"/>
                      </a:endParaRP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FF66"/>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cs typeface="Times New Roman" panose="02020603050405020304" pitchFamily="18" charset="0"/>
                        </a:rPr>
                        <a:t>44</a:t>
                      </a:r>
                      <a:endParaRPr kumimoji="0" lang="ru-RU" altLang="en-US" sz="2400" b="0" i="0" u="none" strike="noStrike" cap="none" normalizeH="0" baseline="0">
                        <a:ln>
                          <a:noFill/>
                        </a:ln>
                        <a:solidFill>
                          <a:schemeClr val="tx1"/>
                        </a:solidFill>
                        <a:effectLst/>
                        <a:latin typeface="Consolas" panose="020B0609020204030204" pitchFamily="49" charset="0"/>
                        <a:cs typeface="Times New Roman" panose="02020603050405020304" pitchFamily="18" charset="0"/>
                      </a:endParaRP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FF66"/>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55</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67</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78</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82</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onsolas" panose="020B0609020204030204" pitchFamily="49" charset="0"/>
                        <a:cs typeface="Times New Roman" panose="02020603050405020304" pitchFamily="18" charset="0"/>
                      </a:endParaRPr>
                    </a:p>
                  </a:txBody>
                  <a:tcPr marL="146685" marR="146685" marT="0" marB="0" horzOverflow="overflow">
                    <a:lnL w="12700" cap="flat" cmpd="sng" algn="ctr">
                      <a:solidFill>
                        <a:srgbClr val="7F7F7F"/>
                      </a:solidFill>
                      <a:prstDash val="solid"/>
                      <a:round/>
                      <a:headEnd type="none" w="med" len="med"/>
                      <a:tailEnd type="none" w="med" len="med"/>
                    </a:lnL>
                    <a:lnR w="12700" cap="flat" cmpd="sng" algn="ctr">
                      <a:solidFill>
                        <a:srgbClr val="000000"/>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1776564053"/>
                  </a:ext>
                </a:extLst>
              </a:tr>
            </a:tbl>
          </a:graphicData>
        </a:graphic>
      </p:graphicFrame>
      <p:grpSp>
        <p:nvGrpSpPr>
          <p:cNvPr id="5" name="Группа 14"/>
          <p:cNvGrpSpPr>
            <a:grpSpLocks/>
          </p:cNvGrpSpPr>
          <p:nvPr/>
        </p:nvGrpSpPr>
        <p:grpSpPr bwMode="auto">
          <a:xfrm>
            <a:off x="735013" y="2879725"/>
            <a:ext cx="382587" cy="654050"/>
            <a:chOff x="963881" y="1746504"/>
            <a:chExt cx="381280" cy="652704"/>
          </a:xfrm>
        </p:grpSpPr>
        <p:sp>
          <p:nvSpPr>
            <p:cNvPr id="78976" name="Прямоугольник 15"/>
            <p:cNvSpPr>
              <a:spLocks noChangeArrowheads="1"/>
            </p:cNvSpPr>
            <p:nvPr/>
          </p:nvSpPr>
          <p:spPr bwMode="auto">
            <a:xfrm>
              <a:off x="963881" y="1876586"/>
              <a:ext cx="381280" cy="52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b="1">
                  <a:solidFill>
                    <a:srgbClr val="000000"/>
                  </a:solidFill>
                  <a:latin typeface="Consolas" panose="020B0609020204030204" pitchFamily="49" charset="0"/>
                </a:rPr>
                <a:t>L</a:t>
              </a:r>
              <a:endParaRPr lang="ru-RU" altLang="ru-RU" sz="2400">
                <a:solidFill>
                  <a:schemeClr val="tx1"/>
                </a:solidFill>
                <a:latin typeface="Consolas" panose="020B0609020204030204" pitchFamily="49" charset="0"/>
              </a:endParaRPr>
            </a:p>
          </p:txBody>
        </p:sp>
        <p:sp>
          <p:nvSpPr>
            <p:cNvPr id="17" name="Стрелка вниз 16">
              <a:extLst>
                <a:ext uri="{FF2B5EF4-FFF2-40B4-BE49-F238E27FC236}">
                  <a16:creationId xmlns:a16="http://schemas.microsoft.com/office/drawing/2014/main" id="{A1027117-9322-9D4D-9058-3749DEFB1639}"/>
                </a:ext>
              </a:extLst>
            </p:cNvPr>
            <p:cNvSpPr/>
            <p:nvPr/>
          </p:nvSpPr>
          <p:spPr bwMode="auto">
            <a:xfrm flipV="1">
              <a:off x="1042985" y="1746504"/>
              <a:ext cx="181938" cy="237635"/>
            </a:xfrm>
            <a:prstGeom prst="down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dirty="0">
                <a:latin typeface="Consolas" panose="020B0609020204030204" pitchFamily="49" charset="0"/>
              </a:endParaRPr>
            </a:p>
          </p:txBody>
        </p:sp>
      </p:grpSp>
      <p:grpSp>
        <p:nvGrpSpPr>
          <p:cNvPr id="7" name="Группа 20"/>
          <p:cNvGrpSpPr>
            <a:grpSpLocks/>
          </p:cNvGrpSpPr>
          <p:nvPr/>
        </p:nvGrpSpPr>
        <p:grpSpPr bwMode="auto">
          <a:xfrm>
            <a:off x="1722438" y="2879725"/>
            <a:ext cx="382587" cy="654050"/>
            <a:chOff x="963881" y="1746504"/>
            <a:chExt cx="381280" cy="652704"/>
          </a:xfrm>
        </p:grpSpPr>
        <p:sp>
          <p:nvSpPr>
            <p:cNvPr id="78974" name="Прямоугольник 21"/>
            <p:cNvSpPr>
              <a:spLocks noChangeArrowheads="1"/>
            </p:cNvSpPr>
            <p:nvPr/>
          </p:nvSpPr>
          <p:spPr bwMode="auto">
            <a:xfrm>
              <a:off x="963881" y="1876586"/>
              <a:ext cx="381280" cy="52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b="1">
                  <a:solidFill>
                    <a:srgbClr val="000000"/>
                  </a:solidFill>
                  <a:latin typeface="Consolas" panose="020B0609020204030204" pitchFamily="49" charset="0"/>
                </a:rPr>
                <a:t>с</a:t>
              </a:r>
              <a:endParaRPr lang="ru-RU" altLang="ru-RU" sz="2400">
                <a:solidFill>
                  <a:schemeClr val="tx1"/>
                </a:solidFill>
                <a:latin typeface="Consolas" panose="020B0609020204030204" pitchFamily="49" charset="0"/>
              </a:endParaRPr>
            </a:p>
          </p:txBody>
        </p:sp>
        <p:sp>
          <p:nvSpPr>
            <p:cNvPr id="78975" name="Стрелка вниз 22"/>
            <p:cNvSpPr>
              <a:spLocks noChangeArrowheads="1"/>
            </p:cNvSpPr>
            <p:nvPr/>
          </p:nvSpPr>
          <p:spPr bwMode="auto">
            <a:xfrm flipV="1">
              <a:off x="1042416" y="1746504"/>
              <a:ext cx="182880" cy="237744"/>
            </a:xfrm>
            <a:prstGeom prst="downArrow">
              <a:avLst>
                <a:gd name="adj1" fmla="val 50000"/>
                <a:gd name="adj2" fmla="val 50002"/>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grpSp>
        <p:nvGrpSpPr>
          <p:cNvPr id="8" name="Группа 26"/>
          <p:cNvGrpSpPr>
            <a:grpSpLocks/>
          </p:cNvGrpSpPr>
          <p:nvPr/>
        </p:nvGrpSpPr>
        <p:grpSpPr bwMode="auto">
          <a:xfrm>
            <a:off x="7777163" y="2879725"/>
            <a:ext cx="382587" cy="654050"/>
            <a:chOff x="963881" y="1746504"/>
            <a:chExt cx="382800" cy="652704"/>
          </a:xfrm>
        </p:grpSpPr>
        <p:sp>
          <p:nvSpPr>
            <p:cNvPr id="78972" name="Прямоугольник 27"/>
            <p:cNvSpPr>
              <a:spLocks noChangeArrowheads="1"/>
            </p:cNvSpPr>
            <p:nvPr/>
          </p:nvSpPr>
          <p:spPr bwMode="auto">
            <a:xfrm>
              <a:off x="963881" y="1876586"/>
              <a:ext cx="382800" cy="52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b="1">
                  <a:solidFill>
                    <a:srgbClr val="000000"/>
                  </a:solidFill>
                  <a:latin typeface="Consolas" panose="020B0609020204030204" pitchFamily="49" charset="0"/>
                </a:rPr>
                <a:t>R</a:t>
              </a:r>
              <a:endParaRPr lang="ru-RU" altLang="ru-RU" sz="2400">
                <a:solidFill>
                  <a:schemeClr val="tx1"/>
                </a:solidFill>
                <a:latin typeface="Consolas" panose="020B0609020204030204" pitchFamily="49" charset="0"/>
              </a:endParaRPr>
            </a:p>
          </p:txBody>
        </p:sp>
        <p:sp>
          <p:nvSpPr>
            <p:cNvPr id="29" name="Стрелка вниз 28">
              <a:extLst>
                <a:ext uri="{FF2B5EF4-FFF2-40B4-BE49-F238E27FC236}">
                  <a16:creationId xmlns:a16="http://schemas.microsoft.com/office/drawing/2014/main" id="{D5FCA189-FEB9-F646-8EC3-E6074EE777F6}"/>
                </a:ext>
              </a:extLst>
            </p:cNvPr>
            <p:cNvSpPr/>
            <p:nvPr/>
          </p:nvSpPr>
          <p:spPr bwMode="auto">
            <a:xfrm flipV="1">
              <a:off x="1041711" y="1746504"/>
              <a:ext cx="182665" cy="237635"/>
            </a:xfrm>
            <a:prstGeom prst="down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dirty="0">
                <a:latin typeface="Consolas" panose="020B0609020204030204" pitchFamily="49" charset="0"/>
              </a:endParaRPr>
            </a:p>
          </p:txBody>
        </p:sp>
      </p:grpSp>
      <p:sp>
        <p:nvSpPr>
          <p:cNvPr id="30" name="Rectangle 102">
            <a:extLst>
              <a:ext uri="{FF2B5EF4-FFF2-40B4-BE49-F238E27FC236}">
                <a16:creationId xmlns:a16="http://schemas.microsoft.com/office/drawing/2014/main" id="{016C6A14-1829-C448-AFBE-49F859F80F94}"/>
              </a:ext>
            </a:extLst>
          </p:cNvPr>
          <p:cNvSpPr>
            <a:spLocks noChangeArrowheads="1"/>
          </p:cNvSpPr>
          <p:nvPr/>
        </p:nvSpPr>
        <p:spPr bwMode="auto">
          <a:xfrm>
            <a:off x="3732213" y="889000"/>
            <a:ext cx="1141412" cy="381000"/>
          </a:xfrm>
          <a:prstGeom prst="rect">
            <a:avLst/>
          </a:prstGeom>
          <a:solidFill>
            <a:srgbClr val="0000FF"/>
          </a:solidFill>
          <a:ln w="12700">
            <a:noFill/>
            <a:miter lim="800000"/>
            <a:headEnd/>
            <a:tailEnd type="none" w="lg" len="lg"/>
          </a:ln>
          <a:effectLst>
            <a:outerShdw blurRad="50800" dist="38100" dir="2700000" algn="tl" rotWithShape="0">
              <a:prstClr val="black">
                <a:alpha val="40000"/>
              </a:prstClr>
            </a:outerShdw>
          </a:effectLst>
        </p:spPr>
        <p:txBody>
          <a:bodyPr wrap="none" lIns="90000" tIns="46800" rIns="90000" bIns="46800" anchor="ctr"/>
          <a:lstStyle/>
          <a:p>
            <a:pPr algn="ctr" eaLnBrk="1" hangingPunct="1">
              <a:defRPr/>
            </a:pPr>
            <a:r>
              <a:rPr lang="en-US" sz="2400" b="1" dirty="0">
                <a:solidFill>
                  <a:schemeClr val="bg1"/>
                </a:solidFill>
                <a:latin typeface="+mj-lt"/>
              </a:rPr>
              <a:t>X = 44</a:t>
            </a:r>
            <a:endParaRPr lang="ru-RU" sz="2400" b="1" dirty="0">
              <a:solidFill>
                <a:schemeClr val="bg1"/>
              </a:solidFill>
              <a:latin typeface="+mj-lt"/>
            </a:endParaRPr>
          </a:p>
        </p:txBody>
      </p:sp>
      <p:graphicFrame>
        <p:nvGraphicFramePr>
          <p:cNvPr id="31" name="Таблица 30">
            <a:extLst>
              <a:ext uri="{FF2B5EF4-FFF2-40B4-BE49-F238E27FC236}">
                <a16:creationId xmlns:a16="http://schemas.microsoft.com/office/drawing/2014/main" id="{5C0650F1-C9A5-AA42-A2C8-C0805673A954}"/>
              </a:ext>
            </a:extLst>
          </p:cNvPr>
          <p:cNvGraphicFramePr>
            <a:graphicFrameLocks noGrp="1"/>
          </p:cNvGraphicFramePr>
          <p:nvPr/>
        </p:nvGraphicFramePr>
        <p:xfrm>
          <a:off x="414338" y="3473450"/>
          <a:ext cx="7964487" cy="366713"/>
        </p:xfrm>
        <a:graphic>
          <a:graphicData uri="http://schemas.openxmlformats.org/drawingml/2006/table">
            <a:tbl>
              <a:tblPr/>
              <a:tblGrid>
                <a:gridCol w="995362">
                  <a:extLst>
                    <a:ext uri="{9D8B030D-6E8A-4147-A177-3AD203B41FA5}">
                      <a16:colId xmlns:a16="http://schemas.microsoft.com/office/drawing/2014/main" val="4096387089"/>
                    </a:ext>
                  </a:extLst>
                </a:gridCol>
                <a:gridCol w="995363">
                  <a:extLst>
                    <a:ext uri="{9D8B030D-6E8A-4147-A177-3AD203B41FA5}">
                      <a16:colId xmlns:a16="http://schemas.microsoft.com/office/drawing/2014/main" val="814003901"/>
                    </a:ext>
                  </a:extLst>
                </a:gridCol>
                <a:gridCol w="995362">
                  <a:extLst>
                    <a:ext uri="{9D8B030D-6E8A-4147-A177-3AD203B41FA5}">
                      <a16:colId xmlns:a16="http://schemas.microsoft.com/office/drawing/2014/main" val="451785661"/>
                    </a:ext>
                  </a:extLst>
                </a:gridCol>
                <a:gridCol w="996950">
                  <a:extLst>
                    <a:ext uri="{9D8B030D-6E8A-4147-A177-3AD203B41FA5}">
                      <a16:colId xmlns:a16="http://schemas.microsoft.com/office/drawing/2014/main" val="1715572144"/>
                    </a:ext>
                  </a:extLst>
                </a:gridCol>
                <a:gridCol w="995363">
                  <a:extLst>
                    <a:ext uri="{9D8B030D-6E8A-4147-A177-3AD203B41FA5}">
                      <a16:colId xmlns:a16="http://schemas.microsoft.com/office/drawing/2014/main" val="2471300439"/>
                    </a:ext>
                  </a:extLst>
                </a:gridCol>
                <a:gridCol w="995362">
                  <a:extLst>
                    <a:ext uri="{9D8B030D-6E8A-4147-A177-3AD203B41FA5}">
                      <a16:colId xmlns:a16="http://schemas.microsoft.com/office/drawing/2014/main" val="333707304"/>
                    </a:ext>
                  </a:extLst>
                </a:gridCol>
                <a:gridCol w="995363">
                  <a:extLst>
                    <a:ext uri="{9D8B030D-6E8A-4147-A177-3AD203B41FA5}">
                      <a16:colId xmlns:a16="http://schemas.microsoft.com/office/drawing/2014/main" val="2388460106"/>
                    </a:ext>
                  </a:extLst>
                </a:gridCol>
                <a:gridCol w="995362">
                  <a:extLst>
                    <a:ext uri="{9D8B030D-6E8A-4147-A177-3AD203B41FA5}">
                      <a16:colId xmlns:a16="http://schemas.microsoft.com/office/drawing/2014/main" val="325514479"/>
                    </a:ext>
                  </a:extLst>
                </a:gridCol>
              </a:tblGrid>
              <a:tr h="366713">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6</a:t>
                      </a:r>
                      <a:endPar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endParaRP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cs typeface="Times New Roman" panose="02020603050405020304" pitchFamily="18" charset="0"/>
                        </a:rPr>
                        <a:t>34</a:t>
                      </a:r>
                      <a:endParaRPr kumimoji="0" lang="ru-RU" altLang="en-US" sz="2400" b="0" i="0" u="none" strike="noStrike" cap="none" normalizeH="0" baseline="0">
                        <a:ln>
                          <a:noFill/>
                        </a:ln>
                        <a:solidFill>
                          <a:schemeClr val="tx1"/>
                        </a:solidFill>
                        <a:effectLst/>
                        <a:latin typeface="Consolas" panose="020B0609020204030204" pitchFamily="49" charset="0"/>
                        <a:cs typeface="Times New Roman" panose="02020603050405020304" pitchFamily="18" charset="0"/>
                      </a:endParaRP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FF66"/>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cs typeface="Times New Roman" panose="02020603050405020304" pitchFamily="18" charset="0"/>
                        </a:rPr>
                        <a:t>44</a:t>
                      </a:r>
                      <a:endParaRPr kumimoji="0" lang="ru-RU" altLang="en-US" sz="2400" b="0" i="0" u="none" strike="noStrike" cap="none" normalizeH="0" baseline="0">
                        <a:ln>
                          <a:noFill/>
                        </a:ln>
                        <a:solidFill>
                          <a:schemeClr val="tx1"/>
                        </a:solidFill>
                        <a:effectLst/>
                        <a:latin typeface="Consolas" panose="020B0609020204030204" pitchFamily="49" charset="0"/>
                        <a:cs typeface="Times New Roman" panose="02020603050405020304" pitchFamily="18" charset="0"/>
                      </a:endParaRP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FF66"/>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55</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67</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78</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82</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Consolas" panose="020B0609020204030204" pitchFamily="49" charset="0"/>
                        <a:cs typeface="Times New Roman" panose="02020603050405020304" pitchFamily="18" charset="0"/>
                      </a:endParaRPr>
                    </a:p>
                  </a:txBody>
                  <a:tcPr marL="146685" marR="146685" marT="0" marB="0" horzOverflow="overflow">
                    <a:lnL w="12700" cap="flat" cmpd="sng" algn="ctr">
                      <a:solidFill>
                        <a:srgbClr val="7F7F7F"/>
                      </a:solidFill>
                      <a:prstDash val="solid"/>
                      <a:round/>
                      <a:headEnd type="none" w="med" len="med"/>
                      <a:tailEnd type="none" w="med" len="med"/>
                    </a:lnL>
                    <a:lnR w="12700" cap="flat" cmpd="sng" algn="ctr">
                      <a:solidFill>
                        <a:srgbClr val="000000"/>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553717034"/>
                  </a:ext>
                </a:extLst>
              </a:tr>
            </a:tbl>
          </a:graphicData>
        </a:graphic>
      </p:graphicFrame>
      <p:grpSp>
        <p:nvGrpSpPr>
          <p:cNvPr id="9" name="Группа 31"/>
          <p:cNvGrpSpPr>
            <a:grpSpLocks/>
          </p:cNvGrpSpPr>
          <p:nvPr/>
        </p:nvGrpSpPr>
        <p:grpSpPr bwMode="auto">
          <a:xfrm>
            <a:off x="735013" y="3876675"/>
            <a:ext cx="382587" cy="654050"/>
            <a:chOff x="963881" y="1746504"/>
            <a:chExt cx="381280" cy="652704"/>
          </a:xfrm>
        </p:grpSpPr>
        <p:sp>
          <p:nvSpPr>
            <p:cNvPr id="78970" name="Прямоугольник 32"/>
            <p:cNvSpPr>
              <a:spLocks noChangeArrowheads="1"/>
            </p:cNvSpPr>
            <p:nvPr/>
          </p:nvSpPr>
          <p:spPr bwMode="auto">
            <a:xfrm>
              <a:off x="963881" y="1876586"/>
              <a:ext cx="381280" cy="52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b="1">
                  <a:solidFill>
                    <a:srgbClr val="000000"/>
                  </a:solidFill>
                  <a:latin typeface="Consolas" panose="020B0609020204030204" pitchFamily="49" charset="0"/>
                </a:rPr>
                <a:t>L</a:t>
              </a:r>
              <a:endParaRPr lang="ru-RU" altLang="ru-RU" sz="2400">
                <a:solidFill>
                  <a:schemeClr val="tx1"/>
                </a:solidFill>
                <a:latin typeface="Consolas" panose="020B0609020204030204" pitchFamily="49" charset="0"/>
              </a:endParaRPr>
            </a:p>
          </p:txBody>
        </p:sp>
        <p:sp>
          <p:nvSpPr>
            <p:cNvPr id="34" name="Стрелка вниз 33">
              <a:extLst>
                <a:ext uri="{FF2B5EF4-FFF2-40B4-BE49-F238E27FC236}">
                  <a16:creationId xmlns:a16="http://schemas.microsoft.com/office/drawing/2014/main" id="{99FCD53F-0B17-2A4A-B153-F28CBF885CFF}"/>
                </a:ext>
              </a:extLst>
            </p:cNvPr>
            <p:cNvSpPr/>
            <p:nvPr/>
          </p:nvSpPr>
          <p:spPr bwMode="auto">
            <a:xfrm flipV="1">
              <a:off x="1042985" y="1746504"/>
              <a:ext cx="181938" cy="237635"/>
            </a:xfrm>
            <a:prstGeom prst="down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dirty="0">
                <a:latin typeface="Consolas" panose="020B0609020204030204" pitchFamily="49" charset="0"/>
              </a:endParaRPr>
            </a:p>
          </p:txBody>
        </p:sp>
      </p:grpSp>
      <p:grpSp>
        <p:nvGrpSpPr>
          <p:cNvPr id="11" name="Группа 34"/>
          <p:cNvGrpSpPr>
            <a:grpSpLocks/>
          </p:cNvGrpSpPr>
          <p:nvPr/>
        </p:nvGrpSpPr>
        <p:grpSpPr bwMode="auto">
          <a:xfrm>
            <a:off x="2709863" y="3876675"/>
            <a:ext cx="382587" cy="654050"/>
            <a:chOff x="963881" y="1746504"/>
            <a:chExt cx="381280" cy="652704"/>
          </a:xfrm>
        </p:grpSpPr>
        <p:sp>
          <p:nvSpPr>
            <p:cNvPr id="78968" name="Прямоугольник 35"/>
            <p:cNvSpPr>
              <a:spLocks noChangeArrowheads="1"/>
            </p:cNvSpPr>
            <p:nvPr/>
          </p:nvSpPr>
          <p:spPr bwMode="auto">
            <a:xfrm>
              <a:off x="963881" y="1876586"/>
              <a:ext cx="381280" cy="52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b="1">
                  <a:solidFill>
                    <a:srgbClr val="000000"/>
                  </a:solidFill>
                  <a:latin typeface="Consolas" panose="020B0609020204030204" pitchFamily="49" charset="0"/>
                </a:rPr>
                <a:t>с</a:t>
              </a:r>
              <a:endParaRPr lang="ru-RU" altLang="ru-RU" sz="2400">
                <a:solidFill>
                  <a:schemeClr val="tx1"/>
                </a:solidFill>
                <a:latin typeface="Consolas" panose="020B0609020204030204" pitchFamily="49" charset="0"/>
              </a:endParaRPr>
            </a:p>
          </p:txBody>
        </p:sp>
        <p:sp>
          <p:nvSpPr>
            <p:cNvPr id="78969" name="Стрелка вниз 36"/>
            <p:cNvSpPr>
              <a:spLocks noChangeArrowheads="1"/>
            </p:cNvSpPr>
            <p:nvPr/>
          </p:nvSpPr>
          <p:spPr bwMode="auto">
            <a:xfrm flipV="1">
              <a:off x="1042416" y="1746504"/>
              <a:ext cx="182880" cy="237744"/>
            </a:xfrm>
            <a:prstGeom prst="downArrow">
              <a:avLst>
                <a:gd name="adj1" fmla="val 50000"/>
                <a:gd name="adj2" fmla="val 50002"/>
              </a:avLst>
            </a:prstGeom>
            <a:solidFill>
              <a:srgbClr val="FF0000"/>
            </a:solidFill>
            <a:ln>
              <a:noFill/>
            </a:ln>
            <a:extLst>
              <a:ext uri="{91240B29-F687-4F45-9708-019B960494DF}">
                <a14:hiddenLine xmlns:a14="http://schemas.microsoft.com/office/drawing/2010/main" w="12700" algn="ctr">
                  <a:solidFill>
                    <a:srgbClr val="000000"/>
                  </a:solidFill>
                  <a:round/>
                  <a:headEnd/>
                  <a:tailEnd type="triangle" w="lg" len="lg"/>
                </a14:hiddenLine>
              </a:ext>
            </a:extLst>
          </p:spPr>
          <p:txBody>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grpSp>
        <p:nvGrpSpPr>
          <p:cNvPr id="12" name="Группа 37"/>
          <p:cNvGrpSpPr>
            <a:grpSpLocks/>
          </p:cNvGrpSpPr>
          <p:nvPr/>
        </p:nvGrpSpPr>
        <p:grpSpPr bwMode="auto">
          <a:xfrm>
            <a:off x="3762375" y="3876675"/>
            <a:ext cx="382588" cy="654050"/>
            <a:chOff x="963881" y="1746504"/>
            <a:chExt cx="382799" cy="652704"/>
          </a:xfrm>
        </p:grpSpPr>
        <p:sp>
          <p:nvSpPr>
            <p:cNvPr id="78966" name="Прямоугольник 38"/>
            <p:cNvSpPr>
              <a:spLocks noChangeArrowheads="1"/>
            </p:cNvSpPr>
            <p:nvPr/>
          </p:nvSpPr>
          <p:spPr bwMode="auto">
            <a:xfrm>
              <a:off x="963881" y="1876586"/>
              <a:ext cx="382799" cy="52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b="1">
                  <a:solidFill>
                    <a:srgbClr val="000000"/>
                  </a:solidFill>
                  <a:latin typeface="Consolas" panose="020B0609020204030204" pitchFamily="49" charset="0"/>
                </a:rPr>
                <a:t>R</a:t>
              </a:r>
              <a:endParaRPr lang="ru-RU" altLang="ru-RU" sz="2400">
                <a:solidFill>
                  <a:schemeClr val="tx1"/>
                </a:solidFill>
                <a:latin typeface="Consolas" panose="020B0609020204030204" pitchFamily="49" charset="0"/>
              </a:endParaRPr>
            </a:p>
          </p:txBody>
        </p:sp>
        <p:sp>
          <p:nvSpPr>
            <p:cNvPr id="40" name="Стрелка вниз 39">
              <a:extLst>
                <a:ext uri="{FF2B5EF4-FFF2-40B4-BE49-F238E27FC236}">
                  <a16:creationId xmlns:a16="http://schemas.microsoft.com/office/drawing/2014/main" id="{746CA0E9-D23E-BC41-8483-3E2DA556DCC6}"/>
                </a:ext>
              </a:extLst>
            </p:cNvPr>
            <p:cNvSpPr/>
            <p:nvPr/>
          </p:nvSpPr>
          <p:spPr bwMode="auto">
            <a:xfrm flipV="1">
              <a:off x="1041712" y="1746504"/>
              <a:ext cx="182663" cy="237635"/>
            </a:xfrm>
            <a:prstGeom prst="down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dirty="0">
                <a:latin typeface="Consolas" panose="020B0609020204030204" pitchFamily="49" charset="0"/>
              </a:endParaRPr>
            </a:p>
          </p:txBody>
        </p:sp>
      </p:grpSp>
      <p:graphicFrame>
        <p:nvGraphicFramePr>
          <p:cNvPr id="41" name="Таблица 40">
            <a:extLst>
              <a:ext uri="{FF2B5EF4-FFF2-40B4-BE49-F238E27FC236}">
                <a16:creationId xmlns:a16="http://schemas.microsoft.com/office/drawing/2014/main" id="{912C634D-A715-0741-AF53-ADA7805D9A92}"/>
              </a:ext>
            </a:extLst>
          </p:cNvPr>
          <p:cNvGraphicFramePr>
            <a:graphicFrameLocks noGrp="1"/>
          </p:cNvGraphicFramePr>
          <p:nvPr/>
        </p:nvGraphicFramePr>
        <p:xfrm>
          <a:off x="414338" y="4441825"/>
          <a:ext cx="7964487" cy="366713"/>
        </p:xfrm>
        <a:graphic>
          <a:graphicData uri="http://schemas.openxmlformats.org/drawingml/2006/table">
            <a:tbl>
              <a:tblPr/>
              <a:tblGrid>
                <a:gridCol w="995362">
                  <a:extLst>
                    <a:ext uri="{9D8B030D-6E8A-4147-A177-3AD203B41FA5}">
                      <a16:colId xmlns:a16="http://schemas.microsoft.com/office/drawing/2014/main" val="3277786495"/>
                    </a:ext>
                  </a:extLst>
                </a:gridCol>
                <a:gridCol w="995363">
                  <a:extLst>
                    <a:ext uri="{9D8B030D-6E8A-4147-A177-3AD203B41FA5}">
                      <a16:colId xmlns:a16="http://schemas.microsoft.com/office/drawing/2014/main" val="3938072613"/>
                    </a:ext>
                  </a:extLst>
                </a:gridCol>
                <a:gridCol w="995362">
                  <a:extLst>
                    <a:ext uri="{9D8B030D-6E8A-4147-A177-3AD203B41FA5}">
                      <a16:colId xmlns:a16="http://schemas.microsoft.com/office/drawing/2014/main" val="4130338603"/>
                    </a:ext>
                  </a:extLst>
                </a:gridCol>
                <a:gridCol w="996950">
                  <a:extLst>
                    <a:ext uri="{9D8B030D-6E8A-4147-A177-3AD203B41FA5}">
                      <a16:colId xmlns:a16="http://schemas.microsoft.com/office/drawing/2014/main" val="2946693341"/>
                    </a:ext>
                  </a:extLst>
                </a:gridCol>
                <a:gridCol w="995363">
                  <a:extLst>
                    <a:ext uri="{9D8B030D-6E8A-4147-A177-3AD203B41FA5}">
                      <a16:colId xmlns:a16="http://schemas.microsoft.com/office/drawing/2014/main" val="3479122215"/>
                    </a:ext>
                  </a:extLst>
                </a:gridCol>
                <a:gridCol w="995362">
                  <a:extLst>
                    <a:ext uri="{9D8B030D-6E8A-4147-A177-3AD203B41FA5}">
                      <a16:colId xmlns:a16="http://schemas.microsoft.com/office/drawing/2014/main" val="1857951909"/>
                    </a:ext>
                  </a:extLst>
                </a:gridCol>
                <a:gridCol w="995363">
                  <a:extLst>
                    <a:ext uri="{9D8B030D-6E8A-4147-A177-3AD203B41FA5}">
                      <a16:colId xmlns:a16="http://schemas.microsoft.com/office/drawing/2014/main" val="1825101634"/>
                    </a:ext>
                  </a:extLst>
                </a:gridCol>
                <a:gridCol w="995362">
                  <a:extLst>
                    <a:ext uri="{9D8B030D-6E8A-4147-A177-3AD203B41FA5}">
                      <a16:colId xmlns:a16="http://schemas.microsoft.com/office/drawing/2014/main" val="4196250825"/>
                    </a:ext>
                  </a:extLst>
                </a:gridCol>
              </a:tblGrid>
              <a:tr h="366713">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6</a:t>
                      </a:r>
                      <a:endPar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endParaRP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34</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1" i="0" u="none" strike="noStrike" cap="none" normalizeH="0" baseline="0">
                          <a:ln>
                            <a:noFill/>
                          </a:ln>
                          <a:solidFill>
                            <a:schemeClr val="tx1"/>
                          </a:solidFill>
                          <a:effectLst/>
                          <a:latin typeface="Consolas" panose="020B0609020204030204" pitchFamily="49" charset="0"/>
                          <a:cs typeface="Times New Roman" panose="02020603050405020304" pitchFamily="18" charset="0"/>
                        </a:rPr>
                        <a:t>44</a:t>
                      </a:r>
                      <a:endParaRPr kumimoji="0" lang="ru-RU" altLang="en-US" sz="2400" b="0" i="0" u="none" strike="noStrike" cap="none" normalizeH="0" baseline="0">
                        <a:ln>
                          <a:noFill/>
                        </a:ln>
                        <a:solidFill>
                          <a:schemeClr val="tx1"/>
                        </a:solidFill>
                        <a:effectLst/>
                        <a:latin typeface="Consolas" panose="020B0609020204030204" pitchFamily="49" charset="0"/>
                        <a:cs typeface="Times New Roman" panose="02020603050405020304" pitchFamily="18" charset="0"/>
                      </a:endParaRP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FF66"/>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55</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67</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78</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en-US" sz="2400" b="0" i="0" u="none" strike="noStrike" cap="none" normalizeH="0" baseline="0">
                          <a:ln>
                            <a:noFill/>
                          </a:ln>
                          <a:solidFill>
                            <a:srgbClr val="A6A6A6"/>
                          </a:solidFill>
                          <a:effectLst/>
                          <a:latin typeface="Consolas" panose="020B0609020204030204" pitchFamily="49" charset="0"/>
                          <a:cs typeface="Times New Roman" panose="02020603050405020304" pitchFamily="18" charset="0"/>
                        </a:rPr>
                        <a:t>82</a:t>
                      </a:r>
                    </a:p>
                  </a:txBody>
                  <a:tcPr marL="146685" marR="146685" marT="0" marB="0"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400">
                          <a:solidFill>
                            <a:srgbClr val="3C8C93"/>
                          </a:solidFill>
                          <a:latin typeface="Agency FB" pitchFamily="34" charset="0"/>
                          <a:cs typeface="Consolas" panose="020B0609020204030204" pitchFamily="49" charset="0"/>
                        </a:defRPr>
                      </a:lvl1pPr>
                      <a:lvl2pPr marL="742950" indent="-285750">
                        <a:spcBef>
                          <a:spcPct val="20000"/>
                        </a:spcBef>
                        <a:defRPr sz="2000">
                          <a:solidFill>
                            <a:schemeClr val="tx1"/>
                          </a:solidFill>
                          <a:latin typeface="Agency FB" pitchFamily="34" charset="0"/>
                          <a:cs typeface="Consolas" panose="020B0609020204030204" pitchFamily="49" charset="0"/>
                        </a:defRPr>
                      </a:lvl2pPr>
                      <a:lvl3pPr marL="1143000" indent="-228600">
                        <a:spcBef>
                          <a:spcPct val="20000"/>
                        </a:spcBef>
                        <a:defRPr>
                          <a:solidFill>
                            <a:schemeClr val="tx1"/>
                          </a:solidFill>
                          <a:latin typeface="Agency FB" pitchFamily="34" charset="0"/>
                          <a:cs typeface="Consolas" panose="020B0609020204030204" pitchFamily="49" charset="0"/>
                        </a:defRPr>
                      </a:lvl3pPr>
                      <a:lvl4pPr marL="1600200" indent="-228600">
                        <a:spcBef>
                          <a:spcPct val="20000"/>
                        </a:spcBef>
                        <a:defRPr sz="1600">
                          <a:solidFill>
                            <a:schemeClr val="tx1"/>
                          </a:solidFill>
                          <a:latin typeface="Agency FB" pitchFamily="34" charset="0"/>
                          <a:cs typeface="Consolas" panose="020B0609020204030204" pitchFamily="49" charset="0"/>
                        </a:defRPr>
                      </a:lvl4pPr>
                      <a:lvl5pPr marL="2057400" indent="-228600">
                        <a:spcBef>
                          <a:spcPct val="20000"/>
                        </a:spcBef>
                        <a:defRPr sz="1600">
                          <a:solidFill>
                            <a:schemeClr val="tx1"/>
                          </a:solidFill>
                          <a:latin typeface="Agency FB" pitchFamily="34" charset="0"/>
                          <a:cs typeface="Consolas" panose="020B0609020204030204" pitchFamily="49" charset="0"/>
                        </a:defRPr>
                      </a:lvl5pPr>
                      <a:lvl6pPr marL="25146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6pPr>
                      <a:lvl7pPr marL="29718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7pPr>
                      <a:lvl8pPr marL="34290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8pPr>
                      <a:lvl9pPr marL="3886200" indent="-228600" eaLnBrk="0" fontAlgn="base" hangingPunct="0">
                        <a:spcBef>
                          <a:spcPct val="20000"/>
                        </a:spcBef>
                        <a:spcAft>
                          <a:spcPct val="0"/>
                        </a:spcAft>
                        <a:defRPr sz="1600">
                          <a:solidFill>
                            <a:schemeClr val="tx1"/>
                          </a:solidFill>
                          <a:latin typeface="Agency FB" pitchFamily="34" charset="0"/>
                          <a:cs typeface="Consolas" panose="020B0609020204030204" pitchFamily="49"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Consolas" panose="020B0609020204030204" pitchFamily="49" charset="0"/>
                        <a:cs typeface="Times New Roman" panose="02020603050405020304" pitchFamily="18" charset="0"/>
                      </a:endParaRPr>
                    </a:p>
                  </a:txBody>
                  <a:tcPr marL="146685" marR="146685" marT="0" marB="0" horzOverflow="overflow">
                    <a:lnL w="12700" cap="flat" cmpd="sng" algn="ctr">
                      <a:solidFill>
                        <a:srgbClr val="7F7F7F"/>
                      </a:solidFill>
                      <a:prstDash val="solid"/>
                      <a:round/>
                      <a:headEnd type="none" w="med" len="med"/>
                      <a:tailEnd type="none" w="med" len="med"/>
                    </a:lnL>
                    <a:lnR w="12700" cap="flat" cmpd="sng" algn="ctr">
                      <a:solidFill>
                        <a:srgbClr val="000000"/>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269958038"/>
                  </a:ext>
                </a:extLst>
              </a:tr>
            </a:tbl>
          </a:graphicData>
        </a:graphic>
      </p:graphicFrame>
      <p:grpSp>
        <p:nvGrpSpPr>
          <p:cNvPr id="13" name="Группа 41"/>
          <p:cNvGrpSpPr>
            <a:grpSpLocks/>
          </p:cNvGrpSpPr>
          <p:nvPr/>
        </p:nvGrpSpPr>
        <p:grpSpPr bwMode="auto">
          <a:xfrm>
            <a:off x="1717675" y="4846638"/>
            <a:ext cx="382588" cy="652462"/>
            <a:chOff x="963881" y="1746504"/>
            <a:chExt cx="381280" cy="653976"/>
          </a:xfrm>
        </p:grpSpPr>
        <p:sp>
          <p:nvSpPr>
            <p:cNvPr id="78964" name="Прямоугольник 42"/>
            <p:cNvSpPr>
              <a:spLocks noChangeArrowheads="1"/>
            </p:cNvSpPr>
            <p:nvPr/>
          </p:nvSpPr>
          <p:spPr bwMode="auto">
            <a:xfrm>
              <a:off x="963881" y="1876586"/>
              <a:ext cx="381280" cy="52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b="1">
                  <a:solidFill>
                    <a:srgbClr val="000000"/>
                  </a:solidFill>
                  <a:latin typeface="Consolas" panose="020B0609020204030204" pitchFamily="49" charset="0"/>
                </a:rPr>
                <a:t>L</a:t>
              </a:r>
              <a:endParaRPr lang="ru-RU" altLang="ru-RU" sz="2400">
                <a:solidFill>
                  <a:schemeClr val="tx1"/>
                </a:solidFill>
                <a:latin typeface="Consolas" panose="020B0609020204030204" pitchFamily="49" charset="0"/>
              </a:endParaRPr>
            </a:p>
          </p:txBody>
        </p:sp>
        <p:sp>
          <p:nvSpPr>
            <p:cNvPr id="44" name="Стрелка вниз 43">
              <a:extLst>
                <a:ext uri="{FF2B5EF4-FFF2-40B4-BE49-F238E27FC236}">
                  <a16:creationId xmlns:a16="http://schemas.microsoft.com/office/drawing/2014/main" id="{163E9549-8766-C941-9F0F-3E7F6835F0C9}"/>
                </a:ext>
              </a:extLst>
            </p:cNvPr>
            <p:cNvSpPr/>
            <p:nvPr/>
          </p:nvSpPr>
          <p:spPr bwMode="auto">
            <a:xfrm flipV="1">
              <a:off x="1042985" y="1746504"/>
              <a:ext cx="181939" cy="238678"/>
            </a:xfrm>
            <a:prstGeom prst="down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dirty="0">
                <a:latin typeface="Consolas" panose="020B0609020204030204" pitchFamily="49" charset="0"/>
              </a:endParaRPr>
            </a:p>
          </p:txBody>
        </p:sp>
      </p:grpSp>
      <p:grpSp>
        <p:nvGrpSpPr>
          <p:cNvPr id="15" name="Группа 47"/>
          <p:cNvGrpSpPr>
            <a:grpSpLocks/>
          </p:cNvGrpSpPr>
          <p:nvPr/>
        </p:nvGrpSpPr>
        <p:grpSpPr bwMode="auto">
          <a:xfrm>
            <a:off x="3762375" y="4846638"/>
            <a:ext cx="382588" cy="652462"/>
            <a:chOff x="963881" y="1746504"/>
            <a:chExt cx="382799" cy="653976"/>
          </a:xfrm>
        </p:grpSpPr>
        <p:sp>
          <p:nvSpPr>
            <p:cNvPr id="78962" name="Прямоугольник 48"/>
            <p:cNvSpPr>
              <a:spLocks noChangeArrowheads="1"/>
            </p:cNvSpPr>
            <p:nvPr/>
          </p:nvSpPr>
          <p:spPr bwMode="auto">
            <a:xfrm>
              <a:off x="963881" y="1876586"/>
              <a:ext cx="382799" cy="52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b="1">
                  <a:solidFill>
                    <a:srgbClr val="000000"/>
                  </a:solidFill>
                  <a:latin typeface="Consolas" panose="020B0609020204030204" pitchFamily="49" charset="0"/>
                </a:rPr>
                <a:t>R</a:t>
              </a:r>
              <a:endParaRPr lang="ru-RU" altLang="ru-RU" sz="2400">
                <a:solidFill>
                  <a:schemeClr val="tx1"/>
                </a:solidFill>
                <a:latin typeface="Consolas" panose="020B0609020204030204" pitchFamily="49" charset="0"/>
              </a:endParaRPr>
            </a:p>
          </p:txBody>
        </p:sp>
        <p:sp>
          <p:nvSpPr>
            <p:cNvPr id="50" name="Стрелка вниз 49">
              <a:extLst>
                <a:ext uri="{FF2B5EF4-FFF2-40B4-BE49-F238E27FC236}">
                  <a16:creationId xmlns:a16="http://schemas.microsoft.com/office/drawing/2014/main" id="{480C91B8-8A04-FB47-ABBC-DBB6BEDCBC80}"/>
                </a:ext>
              </a:extLst>
            </p:cNvPr>
            <p:cNvSpPr/>
            <p:nvPr/>
          </p:nvSpPr>
          <p:spPr bwMode="auto">
            <a:xfrm flipV="1">
              <a:off x="1041712" y="1746504"/>
              <a:ext cx="182663" cy="238678"/>
            </a:xfrm>
            <a:prstGeom prst="downArrow">
              <a:avLst/>
            </a:prstGeom>
            <a:solidFill>
              <a:schemeClr val="bg1">
                <a:lumMod val="65000"/>
              </a:schemeClr>
            </a:solidFill>
            <a:ln w="12700" cap="flat" cmpd="sng" algn="ctr">
              <a:noFill/>
              <a:prstDash val="solid"/>
              <a:round/>
              <a:headEnd type="none" w="med" len="med"/>
              <a:tailEnd type="triangle" w="lg" len="lg"/>
            </a:ln>
            <a:effectLst/>
          </p:spPr>
          <p:txBody>
            <a:bodyPr/>
            <a:lstStyle/>
            <a:p>
              <a:pPr eaLnBrk="1" hangingPunct="1">
                <a:defRPr/>
              </a:pPr>
              <a:endParaRPr lang="ru-RU" dirty="0">
                <a:latin typeface="Consolas" panose="020B0609020204030204" pitchFamily="49" charset="0"/>
              </a:endParaRPr>
            </a:p>
          </p:txBody>
        </p:sp>
      </p:grpSp>
      <p:grpSp>
        <p:nvGrpSpPr>
          <p:cNvPr id="16" name="Group 71"/>
          <p:cNvGrpSpPr>
            <a:grpSpLocks/>
          </p:cNvGrpSpPr>
          <p:nvPr/>
        </p:nvGrpSpPr>
        <p:grpSpPr bwMode="auto">
          <a:xfrm>
            <a:off x="1922463" y="5588000"/>
            <a:ext cx="5715000" cy="663575"/>
            <a:chOff x="2325" y="3072"/>
            <a:chExt cx="3599" cy="418"/>
          </a:xfrm>
        </p:grpSpPr>
        <p:sp>
          <p:nvSpPr>
            <p:cNvPr id="52" name="Text Box 69">
              <a:extLst>
                <a:ext uri="{FF2B5EF4-FFF2-40B4-BE49-F238E27FC236}">
                  <a16:creationId xmlns:a16="http://schemas.microsoft.com/office/drawing/2014/main" id="{AA101C56-2DCB-D244-A0F1-B1216E9E8350}"/>
                </a:ext>
              </a:extLst>
            </p:cNvPr>
            <p:cNvSpPr txBox="1">
              <a:spLocks noChangeArrowheads="1"/>
            </p:cNvSpPr>
            <p:nvPr/>
          </p:nvSpPr>
          <p:spPr bwMode="auto">
            <a:xfrm>
              <a:off x="2633" y="3122"/>
              <a:ext cx="3291" cy="330"/>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Consolas" panose="020B0609020204030204" pitchFamily="49" charset="0"/>
                  <a:ea typeface="Consolas" panose="020B0609020204030204" pitchFamily="49" charset="0"/>
                  <a:cs typeface="Consolas" panose="020B0609020204030204" pitchFamily="49" charset="0"/>
                </a:rPr>
                <a:t>  </a:t>
              </a:r>
              <a:r>
                <a:rPr lang="en-US" altLang="en-US" sz="2800" b="1">
                  <a:solidFill>
                    <a:srgbClr val="000000"/>
                  </a:solidFill>
                  <a:latin typeface="Consolas" panose="020B0609020204030204" pitchFamily="49" charset="0"/>
                  <a:ea typeface="Consolas" panose="020B0609020204030204" pitchFamily="49" charset="0"/>
                  <a:cs typeface="Consolas" panose="020B0609020204030204" pitchFamily="49" charset="0"/>
                </a:rPr>
                <a:t>L</a:t>
              </a:r>
              <a:r>
                <a:rPr lang="ru-RU" altLang="en-US" sz="2800" b="1">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US" sz="2800" b="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ru-RU" altLang="en-US" sz="2800" b="1">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US" sz="2800" b="1">
                  <a:solidFill>
                    <a:srgbClr val="000000"/>
                  </a:solidFill>
                  <a:latin typeface="Consolas" panose="020B0609020204030204" pitchFamily="49" charset="0"/>
                  <a:ea typeface="Consolas" panose="020B0609020204030204" pitchFamily="49" charset="0"/>
                  <a:cs typeface="Consolas" panose="020B0609020204030204" pitchFamily="49" charset="0"/>
                </a:rPr>
                <a:t>R-1 </a:t>
              </a:r>
              <a:r>
                <a:rPr lang="ru-RU" altLang="en-US" sz="28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az-Latn-AZ" altLang="en-US" sz="2800">
                  <a:solidFill>
                    <a:srgbClr val="000000"/>
                  </a:solidFill>
                  <a:latin typeface="Consolas" panose="020B0609020204030204" pitchFamily="49" charset="0"/>
                  <a:ea typeface="Consolas" panose="020B0609020204030204" pitchFamily="49" charset="0"/>
                  <a:cs typeface="Consolas" panose="020B0609020204030204" pitchFamily="49" charset="0"/>
                </a:rPr>
                <a:t>axtarış bitib</a:t>
              </a:r>
              <a:r>
                <a:rPr lang="ru-RU" altLang="en-US" sz="2800">
                  <a:solidFill>
                    <a:srgbClr val="000000"/>
                  </a:solidFill>
                  <a:latin typeface="Consolas" panose="020B0609020204030204" pitchFamily="49" charset="0"/>
                  <a:ea typeface="Consolas" panose="020B0609020204030204" pitchFamily="49" charset="0"/>
                  <a:cs typeface="Consolas" panose="020B0609020204030204" pitchFamily="49" charset="0"/>
                </a:rPr>
                <a:t>!</a:t>
              </a:r>
              <a:endParaRPr lang="ru-RU" altLang="en-US">
                <a:solidFill>
                  <a:srgbClr val="000000"/>
                </a:solidFill>
                <a:latin typeface="Consolas" panose="020B0609020204030204" pitchFamily="49" charset="0"/>
                <a:ea typeface="Consolas" panose="020B0609020204030204" pitchFamily="49" charset="0"/>
                <a:cs typeface="Consolas" panose="020B0609020204030204" pitchFamily="49" charset="0"/>
              </a:endParaRPr>
            </a:p>
          </p:txBody>
        </p:sp>
        <p:sp>
          <p:nvSpPr>
            <p:cNvPr id="78961" name="Oval 70"/>
            <p:cNvSpPr>
              <a:spLocks noChangeArrowheads="1"/>
            </p:cNvSpPr>
            <p:nvPr/>
          </p:nvSpPr>
          <p:spPr bwMode="auto">
            <a:xfrm>
              <a:off x="2325" y="3072"/>
              <a:ext cx="409" cy="418"/>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a:spcBef>
                  <a:spcPct val="0"/>
                </a:spcBef>
                <a:buFontTx/>
                <a:buNone/>
              </a:pPr>
              <a:r>
                <a:rPr lang="ru-RU" altLang="ru-RU" sz="4400">
                  <a:solidFill>
                    <a:schemeClr val="bg1"/>
                  </a:solidFill>
                  <a:latin typeface="Arial Black" panose="020B0A040201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par>
                          <p:cTn id="29" fill="hold" nodeType="afterGroup">
                            <p:stCondLst>
                              <p:cond delay="500"/>
                            </p:stCondLst>
                            <p:childTnLst>
                              <p:par>
                                <p:cTn id="30" presetID="35" presetClass="path" presetSubtype="0" accel="50000" decel="50000" fill="hold" nodeType="afterEffect">
                                  <p:stCondLst>
                                    <p:cond delay="0"/>
                                  </p:stCondLst>
                                  <p:childTnLst>
                                    <p:animMotion origin="layout" path="M -2.22222E-6 1.89914E-6 L -0.44427 1.89914E-6 " pathEditMode="relative" rAng="0" ptsTypes="AA">
                                      <p:cBhvr>
                                        <p:cTn id="31" dur="2000" fill="hold"/>
                                        <p:tgtEl>
                                          <p:spTgt spid="8"/>
                                        </p:tgtEl>
                                        <p:attrNameLst>
                                          <p:attrName>ppt_x</p:attrName>
                                          <p:attrName>ppt_y</p:attrName>
                                        </p:attrNameLst>
                                      </p:cBhvr>
                                      <p:rCtr x="-22222" y="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dissolve">
                                      <p:cBhvr>
                                        <p:cTn id="44" dur="500"/>
                                        <p:tgtEl>
                                          <p:spTgt spid="31"/>
                                        </p:tgtEl>
                                      </p:cBhvr>
                                    </p:animEffect>
                                  </p:childTnLst>
                                </p:cTn>
                              </p:par>
                              <p:par>
                                <p:cTn id="45" presetID="9"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par>
                          <p:cTn id="48" fill="hold" nodeType="afterGroup">
                            <p:stCondLst>
                              <p:cond delay="500"/>
                            </p:stCondLst>
                            <p:childTnLst>
                              <p:par>
                                <p:cTn id="49" presetID="63" presetClass="path" presetSubtype="0" accel="50000" decel="50000" fill="hold" nodeType="afterEffect">
                                  <p:stCondLst>
                                    <p:cond delay="0"/>
                                  </p:stCondLst>
                                  <p:childTnLst>
                                    <p:animMotion origin="layout" path="M 3.05556E-6 -2.96296E-6 L 0.1059 -0.00023 " pathEditMode="relative" rAng="0" ptsTypes="AA">
                                      <p:cBhvr>
                                        <p:cTn id="50" dur="2000" fill="hold"/>
                                        <p:tgtEl>
                                          <p:spTgt spid="9"/>
                                        </p:tgtEl>
                                        <p:attrNameLst>
                                          <p:attrName>ppt_x</p:attrName>
                                          <p:attrName>ppt_y</p:attrName>
                                        </p:attrNameLst>
                                      </p:cBhvr>
                                      <p:rCtr x="5295" y="-23"/>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par>
                                <p:cTn id="61" presetID="9"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dissolve">
                                      <p:cBhvr>
                                        <p:cTn id="63" dur="500"/>
                                        <p:tgtEl>
                                          <p:spTgt spid="41"/>
                                        </p:tgtEl>
                                      </p:cBhvr>
                                    </p:animEffect>
                                  </p:childTnLst>
                                </p:cTn>
                              </p:par>
                              <p:par>
                                <p:cTn id="64" presetID="9"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dissolve">
                                      <p:cBhvr>
                                        <p:cTn id="66" dur="500"/>
                                        <p:tgtEl>
                                          <p:spTgt spid="15"/>
                                        </p:tgtEl>
                                      </p:cBhvr>
                                    </p:animEffect>
                                  </p:childTnLst>
                                </p:cTn>
                              </p:par>
                            </p:childTnLst>
                          </p:cTn>
                        </p:par>
                        <p:par>
                          <p:cTn id="67" fill="hold" nodeType="afterGroup">
                            <p:stCondLst>
                              <p:cond delay="500"/>
                            </p:stCondLst>
                            <p:childTnLst>
                              <p:par>
                                <p:cTn id="68" presetID="63" presetClass="path" presetSubtype="0" accel="50000" decel="50000" fill="hold" nodeType="afterEffect">
                                  <p:stCondLst>
                                    <p:cond delay="0"/>
                                  </p:stCondLst>
                                  <p:childTnLst>
                                    <p:animMotion origin="layout" path="M -2.22222E-6 3.33333E-6 L 0.11042 0.00139 " pathEditMode="relative" rAng="0" ptsTypes="AA">
                                      <p:cBhvr>
                                        <p:cTn id="69" dur="2000" fill="hold"/>
                                        <p:tgtEl>
                                          <p:spTgt spid="13"/>
                                        </p:tgtEl>
                                        <p:attrNameLst>
                                          <p:attrName>ppt_x</p:attrName>
                                          <p:attrName>ppt_y</p:attrName>
                                        </p:attrNameLst>
                                      </p:cBhvr>
                                      <p:rCtr x="5521" y="69"/>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dissolve">
                                      <p:cBhvr>
                                        <p:cTn id="7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Заголовок 1"/>
          <p:cNvSpPr>
            <a:spLocks noGrp="1" noChangeArrowheads="1"/>
          </p:cNvSpPr>
          <p:nvPr>
            <p:ph type="title"/>
          </p:nvPr>
        </p:nvSpPr>
        <p:spPr>
          <a:xfrm>
            <a:off x="311150" y="301625"/>
            <a:ext cx="8375650" cy="471488"/>
          </a:xfrm>
        </p:spPr>
        <p:txBody>
          <a:bodyPr/>
          <a:lstStyle/>
          <a:p>
            <a:r>
              <a:rPr lang="en-US" altLang="ru-RU" b="1" dirty="0" err="1">
                <a:latin typeface="Consolas" panose="020B0609020204030204" pitchFamily="49" charset="0"/>
              </a:rPr>
              <a:t>Binar</a:t>
            </a:r>
            <a:r>
              <a:rPr lang="en-US" altLang="ru-RU" b="1" dirty="0">
                <a:latin typeface="Consolas" panose="020B0609020204030204" pitchFamily="49" charset="0"/>
              </a:rPr>
              <a:t> </a:t>
            </a:r>
            <a:r>
              <a:rPr lang="en-US" altLang="ru-RU" b="1" dirty="0" err="1">
                <a:latin typeface="Consolas" panose="020B0609020204030204" pitchFamily="49" charset="0"/>
              </a:rPr>
              <a:t>axtarışı</a:t>
            </a:r>
            <a:endParaRPr lang="ru-RU" altLang="ru-RU" b="1" dirty="0"/>
          </a:p>
        </p:txBody>
      </p:sp>
      <p:sp>
        <p:nvSpPr>
          <p:cNvPr id="4" name="Rectangle 1">
            <a:extLst>
              <a:ext uri="{FF2B5EF4-FFF2-40B4-BE49-F238E27FC236}">
                <a16:creationId xmlns:a16="http://schemas.microsoft.com/office/drawing/2014/main" id="{E2B56A77-FA00-D542-B264-6061B4213600}"/>
              </a:ext>
            </a:extLst>
          </p:cNvPr>
          <p:cNvSpPr>
            <a:spLocks noChangeArrowheads="1"/>
          </p:cNvSpPr>
          <p:nvPr/>
        </p:nvSpPr>
        <p:spPr bwMode="auto">
          <a:xfrm>
            <a:off x="311150" y="944563"/>
            <a:ext cx="8577263" cy="4400550"/>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lvl1pPr marL="179388" indent="-9366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defRPr/>
            </a:pPr>
            <a:r>
              <a:rPr lang="en-US" sz="2800" dirty="0">
                <a:latin typeface="Consolas" panose="020B0609020204030204" pitchFamily="49" charset="0"/>
                <a:cs typeface="Times New Roman" panose="02020603050405020304" pitchFamily="18" charset="0"/>
              </a:rPr>
              <a:t>L</a:t>
            </a:r>
            <a:r>
              <a:rPr lang="en-US" sz="2800" dirty="0">
                <a:latin typeface="Consolas" panose="020B0609020204030204" pitchFamily="49" charset="0"/>
                <a:ea typeface="Times New Roman" panose="02020603050405020304" pitchFamily="18" charset="0"/>
                <a:cs typeface="Calibri" panose="020F0502020204030204" pitchFamily="34" charset="0"/>
              </a:rPr>
              <a:t> </a:t>
            </a:r>
            <a:r>
              <a:rPr lang="ru-RU" sz="2800" dirty="0">
                <a:latin typeface="Consolas" panose="020B0609020204030204" pitchFamily="49" charset="0"/>
                <a:cs typeface="Times New Roman" panose="02020603050405020304" pitchFamily="18" charset="0"/>
              </a:rPr>
              <a:t>= </a:t>
            </a:r>
            <a:r>
              <a:rPr lang="ru-RU" sz="2800" dirty="0">
                <a:solidFill>
                  <a:srgbClr val="00B0F0"/>
                </a:solidFill>
                <a:latin typeface="Consolas" panose="020B0609020204030204" pitchFamily="49" charset="0"/>
                <a:cs typeface="Times New Roman" panose="02020603050405020304" pitchFamily="18" charset="0"/>
              </a:rPr>
              <a:t>0</a:t>
            </a:r>
            <a:r>
              <a:rPr lang="ru-RU" sz="2800" dirty="0">
                <a:latin typeface="Consolas" panose="020B0609020204030204" pitchFamily="49" charset="0"/>
                <a:cs typeface="Times New Roman" panose="02020603050405020304" pitchFamily="18" charset="0"/>
              </a:rPr>
              <a:t>; </a:t>
            </a:r>
            <a:r>
              <a:rPr lang="en-US" sz="2800" dirty="0">
                <a:latin typeface="Consolas" panose="020B0609020204030204" pitchFamily="49" charset="0"/>
                <a:cs typeface="Times New Roman" panose="02020603050405020304" pitchFamily="18" charset="0"/>
              </a:rPr>
              <a:t>R </a:t>
            </a:r>
            <a:r>
              <a:rPr lang="ru-RU" sz="2800" dirty="0">
                <a:latin typeface="Consolas" panose="020B0609020204030204" pitchFamily="49" charset="0"/>
                <a:cs typeface="Times New Roman" panose="02020603050405020304" pitchFamily="18" charset="0"/>
              </a:rPr>
              <a:t>= </a:t>
            </a:r>
            <a:r>
              <a:rPr lang="en-US" sz="2800" dirty="0">
                <a:latin typeface="Consolas" panose="020B0609020204030204" pitchFamily="49" charset="0"/>
                <a:cs typeface="Times New Roman" panose="02020603050405020304" pitchFamily="18" charset="0"/>
              </a:rPr>
              <a:t>N</a:t>
            </a:r>
            <a:r>
              <a:rPr lang="ru-RU" sz="2800" dirty="0">
                <a:latin typeface="Consolas" panose="020B0609020204030204" pitchFamily="49" charset="0"/>
                <a:cs typeface="Times New Roman" panose="02020603050405020304" pitchFamily="18" charset="0"/>
              </a:rPr>
              <a:t>     </a:t>
            </a:r>
            <a:r>
              <a:rPr lang="en-US" sz="2800" dirty="0">
                <a:latin typeface="Consolas" panose="020B0609020204030204" pitchFamily="49" charset="0"/>
                <a:cs typeface="Times New Roman" panose="02020603050405020304" pitchFamily="18" charset="0"/>
              </a:rPr>
              <a:t>	</a:t>
            </a:r>
            <a:r>
              <a:rPr lang="ru-RU" sz="2800" dirty="0">
                <a:solidFill>
                  <a:srgbClr val="008000"/>
                </a:solidFill>
                <a:latin typeface="Consolas" panose="020B0609020204030204" pitchFamily="49" charset="0"/>
                <a:cs typeface="Times New Roman" panose="02020603050405020304" pitchFamily="18" charset="0"/>
              </a:rPr>
              <a:t># </a:t>
            </a:r>
            <a:r>
              <a:rPr lang="az-Latn-AZ" sz="2800" dirty="0">
                <a:solidFill>
                  <a:srgbClr val="008000"/>
                </a:solidFill>
                <a:latin typeface="Consolas" panose="020B0609020204030204" pitchFamily="49" charset="0"/>
                <a:cs typeface="Times New Roman" panose="02020603050405020304" pitchFamily="18" charset="0"/>
              </a:rPr>
              <a:t>Sərhədlər</a:t>
            </a:r>
            <a:endParaRPr lang="ru-RU" sz="2800" dirty="0">
              <a:latin typeface="Consolas" panose="020B0609020204030204" pitchFamily="49" charset="0"/>
              <a:cs typeface="Times New Roman" panose="02020603050405020304" pitchFamily="18" charset="0"/>
            </a:endParaRPr>
          </a:p>
          <a:p>
            <a:pPr algn="just" eaLnBrk="1" hangingPunct="1">
              <a:defRPr/>
            </a:pPr>
            <a:r>
              <a:rPr lang="en-US" sz="2800" dirty="0">
                <a:solidFill>
                  <a:srgbClr val="0000FF"/>
                </a:solidFill>
                <a:latin typeface="Consolas" panose="020B0609020204030204" pitchFamily="49" charset="0"/>
                <a:cs typeface="Times New Roman" panose="02020603050405020304" pitchFamily="18" charset="0"/>
              </a:rPr>
              <a:t>while</a:t>
            </a:r>
            <a:r>
              <a:rPr lang="en-US" sz="2800" dirty="0">
                <a:latin typeface="Consolas" panose="020B0609020204030204" pitchFamily="49" charset="0"/>
                <a:cs typeface="Times New Roman" panose="02020603050405020304" pitchFamily="18" charset="0"/>
              </a:rPr>
              <a:t> L </a:t>
            </a:r>
            <a:r>
              <a:rPr lang="ru-RU" sz="2800" dirty="0">
                <a:latin typeface="Consolas" panose="020B0609020204030204" pitchFamily="49" charset="0"/>
                <a:cs typeface="Times New Roman" panose="02020603050405020304" pitchFamily="18" charset="0"/>
              </a:rPr>
              <a:t>&lt; </a:t>
            </a:r>
            <a:r>
              <a:rPr lang="en-US" sz="2800" dirty="0">
                <a:latin typeface="Consolas" panose="020B0609020204030204" pitchFamily="49" charset="0"/>
                <a:cs typeface="Times New Roman" panose="02020603050405020304" pitchFamily="18" charset="0"/>
              </a:rPr>
              <a:t>R</a:t>
            </a:r>
            <a:r>
              <a:rPr lang="ru-RU" sz="2800" dirty="0">
                <a:latin typeface="Consolas" panose="020B0609020204030204" pitchFamily="49" charset="0"/>
                <a:cs typeface="Times New Roman" panose="02020603050405020304" pitchFamily="18" charset="0"/>
              </a:rPr>
              <a:t>-</a:t>
            </a:r>
            <a:r>
              <a:rPr lang="ru-RU" sz="2800" dirty="0">
                <a:solidFill>
                  <a:srgbClr val="00B0F0"/>
                </a:solidFill>
                <a:latin typeface="Consolas" panose="020B0609020204030204" pitchFamily="49" charset="0"/>
                <a:cs typeface="Times New Roman" panose="02020603050405020304" pitchFamily="18" charset="0"/>
              </a:rPr>
              <a:t>1</a:t>
            </a:r>
            <a:r>
              <a:rPr lang="ru-RU" sz="2800" dirty="0">
                <a:latin typeface="Consolas" panose="020B0609020204030204" pitchFamily="49" charset="0"/>
                <a:cs typeface="Times New Roman" panose="02020603050405020304" pitchFamily="18" charset="0"/>
              </a:rPr>
              <a:t>:</a:t>
            </a:r>
          </a:p>
          <a:p>
            <a:pPr algn="just" eaLnBrk="1" hangingPunct="1">
              <a:defRPr/>
            </a:pPr>
            <a:r>
              <a:rPr lang="ru-RU" sz="2800" dirty="0">
                <a:latin typeface="Consolas" panose="020B0609020204030204" pitchFamily="49" charset="0"/>
                <a:cs typeface="Times New Roman" panose="02020603050405020304" pitchFamily="18" charset="0"/>
              </a:rPr>
              <a:t>  </a:t>
            </a:r>
            <a:r>
              <a:rPr lang="en-US" sz="2800" dirty="0">
                <a:latin typeface="Consolas" panose="020B0609020204030204" pitchFamily="49" charset="0"/>
                <a:cs typeface="Times New Roman" panose="02020603050405020304" pitchFamily="18" charset="0"/>
              </a:rPr>
              <a:t>c </a:t>
            </a:r>
            <a:r>
              <a:rPr lang="ru-RU" sz="2800" dirty="0">
                <a:latin typeface="Consolas" panose="020B0609020204030204" pitchFamily="49" charset="0"/>
                <a:cs typeface="Times New Roman" panose="02020603050405020304" pitchFamily="18" charset="0"/>
              </a:rPr>
              <a:t>= (</a:t>
            </a:r>
            <a:r>
              <a:rPr lang="en-US" sz="2800" dirty="0">
                <a:latin typeface="Consolas" panose="020B0609020204030204" pitchFamily="49" charset="0"/>
                <a:cs typeface="Times New Roman" panose="02020603050405020304" pitchFamily="18" charset="0"/>
              </a:rPr>
              <a:t>L</a:t>
            </a:r>
            <a:r>
              <a:rPr lang="ru-RU" sz="2800" dirty="0">
                <a:latin typeface="Consolas" panose="020B0609020204030204" pitchFamily="49" charset="0"/>
                <a:cs typeface="Times New Roman" panose="02020603050405020304" pitchFamily="18" charset="0"/>
              </a:rPr>
              <a:t>+</a:t>
            </a:r>
            <a:r>
              <a:rPr lang="en-US" sz="2800" dirty="0">
                <a:latin typeface="Consolas" panose="020B0609020204030204" pitchFamily="49" charset="0"/>
                <a:cs typeface="Times New Roman" panose="02020603050405020304" pitchFamily="18" charset="0"/>
              </a:rPr>
              <a:t>R</a:t>
            </a:r>
            <a:r>
              <a:rPr lang="ru-RU" sz="2800" dirty="0">
                <a:latin typeface="Consolas" panose="020B0609020204030204" pitchFamily="49" charset="0"/>
                <a:cs typeface="Times New Roman" panose="02020603050405020304" pitchFamily="18" charset="0"/>
              </a:rPr>
              <a:t>) // </a:t>
            </a:r>
            <a:r>
              <a:rPr lang="ru-RU" sz="2800" dirty="0">
                <a:solidFill>
                  <a:srgbClr val="00B0F0"/>
                </a:solidFill>
                <a:latin typeface="Consolas" panose="020B0609020204030204" pitchFamily="49" charset="0"/>
                <a:cs typeface="Times New Roman" panose="02020603050405020304" pitchFamily="18" charset="0"/>
              </a:rPr>
              <a:t>2 </a:t>
            </a:r>
            <a:r>
              <a:rPr lang="en-US" sz="2800" dirty="0">
                <a:solidFill>
                  <a:srgbClr val="00B0F0"/>
                </a:solidFill>
                <a:latin typeface="Consolas" panose="020B0609020204030204" pitchFamily="49" charset="0"/>
                <a:cs typeface="Times New Roman" panose="02020603050405020304" pitchFamily="18" charset="0"/>
              </a:rPr>
              <a:t>	</a:t>
            </a:r>
            <a:r>
              <a:rPr lang="ru-RU" sz="2800" dirty="0">
                <a:solidFill>
                  <a:srgbClr val="008000"/>
                </a:solidFill>
                <a:latin typeface="Consolas" panose="020B0609020204030204" pitchFamily="49" charset="0"/>
                <a:cs typeface="Times New Roman" panose="02020603050405020304" pitchFamily="18" charset="0"/>
              </a:rPr>
              <a:t>#</a:t>
            </a:r>
            <a:r>
              <a:rPr lang="en-US" sz="2800" dirty="0">
                <a:solidFill>
                  <a:srgbClr val="008000"/>
                </a:solidFill>
                <a:latin typeface="Consolas" panose="020B0609020204030204" pitchFamily="49" charset="0"/>
                <a:cs typeface="Times New Roman" panose="02020603050405020304" pitchFamily="18" charset="0"/>
              </a:rPr>
              <a:t> </a:t>
            </a:r>
            <a:r>
              <a:rPr lang="az-Latn-AZ" sz="2800" dirty="0">
                <a:solidFill>
                  <a:srgbClr val="008000"/>
                </a:solidFill>
                <a:latin typeface="Consolas" panose="020B0609020204030204" pitchFamily="49" charset="0"/>
                <a:cs typeface="Times New Roman" panose="02020603050405020304" pitchFamily="18" charset="0"/>
              </a:rPr>
              <a:t>o</a:t>
            </a:r>
            <a:r>
              <a:rPr lang="en-US" sz="2800" dirty="0" err="1">
                <a:solidFill>
                  <a:srgbClr val="008000"/>
                </a:solidFill>
                <a:latin typeface="Consolas" panose="020B0609020204030204" pitchFamily="49" charset="0"/>
                <a:cs typeface="Times New Roman" panose="02020603050405020304" pitchFamily="18" charset="0"/>
              </a:rPr>
              <a:t>rta</a:t>
            </a:r>
            <a:r>
              <a:rPr lang="en-US" sz="2800" dirty="0">
                <a:solidFill>
                  <a:srgbClr val="008000"/>
                </a:solidFill>
                <a:latin typeface="Consolas" panose="020B0609020204030204" pitchFamily="49" charset="0"/>
                <a:cs typeface="Times New Roman" panose="02020603050405020304" pitchFamily="18" charset="0"/>
              </a:rPr>
              <a:t> </a:t>
            </a:r>
            <a:r>
              <a:rPr lang="en-US" sz="2800" dirty="0" err="1">
                <a:solidFill>
                  <a:srgbClr val="008000"/>
                </a:solidFill>
                <a:latin typeface="Consolas" panose="020B0609020204030204" pitchFamily="49" charset="0"/>
                <a:cs typeface="Times New Roman" panose="02020603050405020304" pitchFamily="18" charset="0"/>
              </a:rPr>
              <a:t>elementin</a:t>
            </a:r>
            <a:r>
              <a:rPr lang="en-US" sz="2800" dirty="0">
                <a:solidFill>
                  <a:srgbClr val="008000"/>
                </a:solidFill>
                <a:latin typeface="Consolas" panose="020B0609020204030204" pitchFamily="49" charset="0"/>
                <a:cs typeface="Times New Roman" panose="02020603050405020304" pitchFamily="18" charset="0"/>
              </a:rPr>
              <a:t> </a:t>
            </a:r>
            <a:r>
              <a:rPr lang="en-US" sz="2800" dirty="0" err="1">
                <a:solidFill>
                  <a:srgbClr val="008000"/>
                </a:solidFill>
                <a:latin typeface="Consolas" panose="020B0609020204030204" pitchFamily="49" charset="0"/>
                <a:cs typeface="Times New Roman" panose="02020603050405020304" pitchFamily="18" charset="0"/>
              </a:rPr>
              <a:t>nömrəsi</a:t>
            </a:r>
            <a:r>
              <a:rPr lang="en-US" sz="2800" dirty="0">
                <a:solidFill>
                  <a:srgbClr val="008000"/>
                </a:solidFill>
                <a:latin typeface="Consolas" panose="020B0609020204030204" pitchFamily="49" charset="0"/>
                <a:cs typeface="Times New Roman" panose="02020603050405020304" pitchFamily="18" charset="0"/>
              </a:rPr>
              <a:t> </a:t>
            </a:r>
            <a:endParaRPr lang="ru-RU" sz="2800" dirty="0">
              <a:latin typeface="Consolas" panose="020B0609020204030204" pitchFamily="49" charset="0"/>
              <a:cs typeface="Times New Roman" panose="02020603050405020304" pitchFamily="18" charset="0"/>
            </a:endParaRPr>
          </a:p>
          <a:p>
            <a:pPr algn="just" eaLnBrk="1" hangingPunct="1">
              <a:defRPr/>
            </a:pPr>
            <a:r>
              <a:rPr lang="ru-RU" sz="2800" dirty="0">
                <a:latin typeface="Consolas" panose="020B0609020204030204" pitchFamily="49" charset="0"/>
                <a:cs typeface="Times New Roman" panose="02020603050405020304" pitchFamily="18" charset="0"/>
              </a:rPr>
              <a:t> </a:t>
            </a:r>
            <a:r>
              <a:rPr lang="ru-RU" sz="2800" dirty="0">
                <a:solidFill>
                  <a:srgbClr val="0000FF"/>
                </a:solidFill>
                <a:latin typeface="Consolas" panose="020B0609020204030204" pitchFamily="49" charset="0"/>
                <a:cs typeface="Times New Roman" panose="02020603050405020304" pitchFamily="18" charset="0"/>
              </a:rPr>
              <a:t> </a:t>
            </a:r>
            <a:r>
              <a:rPr lang="en-US" sz="2800" dirty="0">
                <a:solidFill>
                  <a:srgbClr val="0000FF"/>
                </a:solidFill>
                <a:latin typeface="Consolas" panose="020B0609020204030204" pitchFamily="49" charset="0"/>
                <a:cs typeface="Times New Roman" panose="02020603050405020304" pitchFamily="18" charset="0"/>
              </a:rPr>
              <a:t>if </a:t>
            </a:r>
            <a:r>
              <a:rPr lang="en-US" sz="2800" dirty="0">
                <a:latin typeface="Consolas" panose="020B0609020204030204" pitchFamily="49" charset="0"/>
                <a:cs typeface="Times New Roman" panose="02020603050405020304" pitchFamily="18" charset="0"/>
              </a:rPr>
              <a:t>X </a:t>
            </a:r>
            <a:r>
              <a:rPr lang="ru-RU" sz="2800" dirty="0">
                <a:latin typeface="Consolas" panose="020B0609020204030204" pitchFamily="49" charset="0"/>
                <a:cs typeface="Times New Roman" panose="02020603050405020304" pitchFamily="18" charset="0"/>
              </a:rPr>
              <a:t>&lt; </a:t>
            </a:r>
            <a:r>
              <a:rPr lang="en-US" sz="2800" dirty="0">
                <a:latin typeface="Consolas" panose="020B0609020204030204" pitchFamily="49" charset="0"/>
                <a:cs typeface="Times New Roman" panose="02020603050405020304" pitchFamily="18" charset="0"/>
              </a:rPr>
              <a:t>A</a:t>
            </a:r>
            <a:r>
              <a:rPr lang="ru-RU" sz="2800" dirty="0">
                <a:latin typeface="Consolas" panose="020B0609020204030204" pitchFamily="49" charset="0"/>
                <a:cs typeface="Times New Roman" panose="02020603050405020304" pitchFamily="18" charset="0"/>
              </a:rPr>
              <a:t>[</a:t>
            </a:r>
            <a:r>
              <a:rPr lang="en-US" sz="2800" dirty="0">
                <a:latin typeface="Consolas" panose="020B0609020204030204" pitchFamily="49" charset="0"/>
                <a:cs typeface="Times New Roman" panose="02020603050405020304" pitchFamily="18" charset="0"/>
              </a:rPr>
              <a:t>c</a:t>
            </a:r>
            <a:r>
              <a:rPr lang="ru-RU" sz="2800" dirty="0">
                <a:latin typeface="Consolas" panose="020B0609020204030204" pitchFamily="49" charset="0"/>
                <a:cs typeface="Times New Roman" panose="02020603050405020304" pitchFamily="18" charset="0"/>
              </a:rPr>
              <a:t>]:</a:t>
            </a:r>
            <a:r>
              <a:rPr lang="en-US" sz="2800" dirty="0">
                <a:latin typeface="Consolas" panose="020B0609020204030204" pitchFamily="49" charset="0"/>
                <a:cs typeface="Times New Roman" panose="02020603050405020304" pitchFamily="18" charset="0"/>
              </a:rPr>
              <a:t>  	</a:t>
            </a:r>
            <a:r>
              <a:rPr lang="ru-RU" sz="2800" dirty="0">
                <a:solidFill>
                  <a:srgbClr val="008000"/>
                </a:solidFill>
                <a:latin typeface="Consolas" panose="020B0609020204030204" pitchFamily="49" charset="0"/>
                <a:cs typeface="Times New Roman" panose="02020603050405020304" pitchFamily="18" charset="0"/>
              </a:rPr>
              <a:t># </a:t>
            </a:r>
            <a:r>
              <a:rPr lang="az-Latn-AZ" sz="2800" dirty="0">
                <a:solidFill>
                  <a:srgbClr val="008000"/>
                </a:solidFill>
                <a:latin typeface="Consolas" panose="020B0609020204030204" pitchFamily="49" charset="0"/>
                <a:cs typeface="Times New Roman" panose="02020603050405020304" pitchFamily="18" charset="0"/>
              </a:rPr>
              <a:t>Sərhədləri dəyişirik</a:t>
            </a:r>
            <a:endParaRPr lang="ru-RU" sz="2800" dirty="0">
              <a:latin typeface="Consolas" panose="020B0609020204030204" pitchFamily="49" charset="0"/>
              <a:cs typeface="Times New Roman" panose="02020603050405020304" pitchFamily="18" charset="0"/>
            </a:endParaRPr>
          </a:p>
          <a:p>
            <a:pPr algn="just" eaLnBrk="1" hangingPunct="1">
              <a:defRPr/>
            </a:pPr>
            <a:r>
              <a:rPr lang="ru-RU" sz="2800" dirty="0">
                <a:latin typeface="Consolas" panose="020B0609020204030204" pitchFamily="49" charset="0"/>
                <a:cs typeface="Times New Roman" panose="02020603050405020304" pitchFamily="18" charset="0"/>
              </a:rPr>
              <a:t>        </a:t>
            </a:r>
            <a:r>
              <a:rPr lang="en-US" sz="2800" dirty="0">
                <a:latin typeface="Consolas" panose="020B0609020204030204" pitchFamily="49" charset="0"/>
                <a:cs typeface="Times New Roman" panose="02020603050405020304" pitchFamily="18" charset="0"/>
              </a:rPr>
              <a:t>R </a:t>
            </a:r>
            <a:r>
              <a:rPr lang="ru-RU" sz="2800" dirty="0">
                <a:latin typeface="Consolas" panose="020B0609020204030204" pitchFamily="49" charset="0"/>
                <a:cs typeface="Times New Roman" panose="02020603050405020304" pitchFamily="18" charset="0"/>
              </a:rPr>
              <a:t>= </a:t>
            </a:r>
            <a:r>
              <a:rPr lang="en-US" sz="2800" dirty="0">
                <a:latin typeface="Consolas" panose="020B0609020204030204" pitchFamily="49" charset="0"/>
                <a:cs typeface="Times New Roman" panose="02020603050405020304" pitchFamily="18" charset="0"/>
              </a:rPr>
              <a:t>c</a:t>
            </a:r>
            <a:r>
              <a:rPr lang="ru-RU" sz="2800" dirty="0">
                <a:latin typeface="Consolas" panose="020B0609020204030204" pitchFamily="49" charset="0"/>
                <a:cs typeface="Times New Roman" panose="02020603050405020304" pitchFamily="18" charset="0"/>
              </a:rPr>
              <a:t> </a:t>
            </a:r>
          </a:p>
          <a:p>
            <a:pPr algn="just" eaLnBrk="1" hangingPunct="1">
              <a:defRPr/>
            </a:pPr>
            <a:r>
              <a:rPr lang="ru-RU" sz="2800" dirty="0">
                <a:latin typeface="Consolas" panose="020B0609020204030204" pitchFamily="49" charset="0"/>
                <a:cs typeface="Times New Roman" panose="02020603050405020304" pitchFamily="18" charset="0"/>
              </a:rPr>
              <a:t>  </a:t>
            </a:r>
            <a:r>
              <a:rPr lang="en-US" sz="2800" dirty="0">
                <a:solidFill>
                  <a:srgbClr val="0000FF"/>
                </a:solidFill>
                <a:latin typeface="Consolas" panose="020B0609020204030204" pitchFamily="49" charset="0"/>
                <a:cs typeface="Times New Roman" panose="02020603050405020304" pitchFamily="18" charset="0"/>
              </a:rPr>
              <a:t>else</a:t>
            </a:r>
            <a:r>
              <a:rPr lang="ru-RU" sz="2800" dirty="0">
                <a:latin typeface="Consolas" panose="020B0609020204030204" pitchFamily="49" charset="0"/>
                <a:cs typeface="Times New Roman" panose="02020603050405020304" pitchFamily="18" charset="0"/>
              </a:rPr>
              <a:t>: </a:t>
            </a:r>
            <a:r>
              <a:rPr lang="en-US" sz="2800" dirty="0">
                <a:latin typeface="Consolas" panose="020B0609020204030204" pitchFamily="49" charset="0"/>
                <a:cs typeface="Times New Roman" panose="02020603050405020304" pitchFamily="18" charset="0"/>
              </a:rPr>
              <a:t>L </a:t>
            </a:r>
            <a:r>
              <a:rPr lang="ru-RU" sz="2800" dirty="0">
                <a:latin typeface="Consolas" panose="020B0609020204030204" pitchFamily="49" charset="0"/>
                <a:cs typeface="Times New Roman" panose="02020603050405020304" pitchFamily="18" charset="0"/>
              </a:rPr>
              <a:t>= </a:t>
            </a:r>
            <a:r>
              <a:rPr lang="en-US" sz="2800" dirty="0">
                <a:latin typeface="Consolas" panose="020B0609020204030204" pitchFamily="49" charset="0"/>
                <a:cs typeface="Times New Roman" panose="02020603050405020304" pitchFamily="18" charset="0"/>
              </a:rPr>
              <a:t>c</a:t>
            </a:r>
            <a:endParaRPr lang="ru-RU" sz="2800" dirty="0">
              <a:latin typeface="Consolas" panose="020B0609020204030204" pitchFamily="49" charset="0"/>
              <a:cs typeface="Times New Roman" panose="02020603050405020304" pitchFamily="18" charset="0"/>
            </a:endParaRPr>
          </a:p>
          <a:p>
            <a:pPr algn="just" eaLnBrk="1" hangingPunct="1">
              <a:defRPr/>
            </a:pPr>
            <a:r>
              <a:rPr lang="en-US" sz="2800" dirty="0">
                <a:solidFill>
                  <a:srgbClr val="0000FF"/>
                </a:solidFill>
                <a:latin typeface="Consolas" panose="020B0609020204030204" pitchFamily="49" charset="0"/>
                <a:cs typeface="Times New Roman" panose="02020603050405020304" pitchFamily="18" charset="0"/>
              </a:rPr>
              <a:t>if</a:t>
            </a:r>
            <a:r>
              <a:rPr lang="en-US" sz="2800" dirty="0">
                <a:latin typeface="Consolas" panose="020B0609020204030204" pitchFamily="49" charset="0"/>
                <a:cs typeface="Times New Roman" panose="02020603050405020304" pitchFamily="18" charset="0"/>
              </a:rPr>
              <a:t> A</a:t>
            </a:r>
            <a:r>
              <a:rPr lang="ru-RU" sz="2800" dirty="0">
                <a:latin typeface="Consolas" panose="020B0609020204030204" pitchFamily="49" charset="0"/>
                <a:cs typeface="Times New Roman" panose="02020603050405020304" pitchFamily="18" charset="0"/>
              </a:rPr>
              <a:t>[</a:t>
            </a:r>
            <a:r>
              <a:rPr lang="en-US" sz="2800" dirty="0">
                <a:latin typeface="Consolas" panose="020B0609020204030204" pitchFamily="49" charset="0"/>
                <a:cs typeface="Times New Roman" panose="02020603050405020304" pitchFamily="18" charset="0"/>
              </a:rPr>
              <a:t>L</a:t>
            </a:r>
            <a:r>
              <a:rPr lang="ru-RU" sz="2800" dirty="0">
                <a:latin typeface="Consolas" panose="020B0609020204030204" pitchFamily="49" charset="0"/>
                <a:cs typeface="Times New Roman" panose="02020603050405020304" pitchFamily="18" charset="0"/>
              </a:rPr>
              <a:t>] == </a:t>
            </a:r>
            <a:r>
              <a:rPr lang="en-US" sz="2800" dirty="0">
                <a:latin typeface="Consolas" panose="020B0609020204030204" pitchFamily="49" charset="0"/>
                <a:cs typeface="Times New Roman" panose="02020603050405020304" pitchFamily="18" charset="0"/>
              </a:rPr>
              <a:t>X</a:t>
            </a:r>
            <a:r>
              <a:rPr lang="ru-RU" sz="2800" dirty="0">
                <a:latin typeface="Consolas" panose="020B0609020204030204" pitchFamily="49" charset="0"/>
                <a:cs typeface="Times New Roman" panose="02020603050405020304" pitchFamily="18" charset="0"/>
              </a:rPr>
              <a:t>: </a:t>
            </a:r>
          </a:p>
          <a:p>
            <a:pPr algn="just" eaLnBrk="1" hangingPunct="1">
              <a:defRPr/>
            </a:pPr>
            <a:r>
              <a:rPr lang="ru-RU" sz="2800" dirty="0">
                <a:latin typeface="Consolas" panose="020B0609020204030204" pitchFamily="49" charset="0"/>
                <a:cs typeface="Times New Roman" panose="02020603050405020304" pitchFamily="18" charset="0"/>
              </a:rPr>
              <a:t>  </a:t>
            </a:r>
            <a:r>
              <a:rPr lang="en-US" sz="2800" dirty="0">
                <a:solidFill>
                  <a:srgbClr val="0070C0"/>
                </a:solidFill>
                <a:latin typeface="Consolas" panose="020B0609020204030204" pitchFamily="49" charset="0"/>
                <a:cs typeface="Times New Roman" panose="02020603050405020304" pitchFamily="18" charset="0"/>
              </a:rPr>
              <a:t>print</a:t>
            </a:r>
            <a:r>
              <a:rPr lang="en-US" sz="2800" dirty="0">
                <a:latin typeface="Consolas" panose="020B0609020204030204" pitchFamily="49" charset="0"/>
                <a:cs typeface="Times New Roman" panose="02020603050405020304" pitchFamily="18" charset="0"/>
              </a:rPr>
              <a:t> ( </a:t>
            </a:r>
            <a:r>
              <a:rPr lang="en-US" sz="2800" dirty="0">
                <a:solidFill>
                  <a:srgbClr val="C00000"/>
                </a:solidFill>
                <a:latin typeface="Consolas" panose="020B0609020204030204" pitchFamily="49" charset="0"/>
                <a:cs typeface="Times New Roman" panose="02020603050405020304" pitchFamily="18" charset="0"/>
              </a:rPr>
              <a:t>“A[”</a:t>
            </a:r>
            <a:r>
              <a:rPr lang="en-US" sz="2800" dirty="0">
                <a:latin typeface="Consolas" panose="020B0609020204030204" pitchFamily="49" charset="0"/>
                <a:cs typeface="Times New Roman" panose="02020603050405020304" pitchFamily="18" charset="0"/>
              </a:rPr>
              <a:t> L, </a:t>
            </a:r>
            <a:r>
              <a:rPr lang="en-US" sz="2800" dirty="0">
                <a:solidFill>
                  <a:srgbClr val="C00000"/>
                </a:solidFill>
                <a:latin typeface="Consolas" panose="020B0609020204030204" pitchFamily="49" charset="0"/>
                <a:cs typeface="Times New Roman" panose="02020603050405020304" pitchFamily="18" charset="0"/>
              </a:rPr>
              <a:t>“]=”</a:t>
            </a:r>
            <a:r>
              <a:rPr lang="en-US" sz="2800" dirty="0">
                <a:latin typeface="Consolas" panose="020B0609020204030204" pitchFamily="49" charset="0"/>
                <a:cs typeface="Times New Roman" panose="02020603050405020304" pitchFamily="18" charset="0"/>
              </a:rPr>
              <a:t>, X, </a:t>
            </a:r>
            <a:r>
              <a:rPr lang="en-US" sz="2800" dirty="0" err="1">
                <a:latin typeface="Consolas" panose="020B0609020204030204" pitchFamily="49" charset="0"/>
                <a:cs typeface="Times New Roman" panose="02020603050405020304" pitchFamily="18" charset="0"/>
              </a:rPr>
              <a:t>sep</a:t>
            </a:r>
            <a:r>
              <a:rPr lang="en-US" sz="2800" dirty="0">
                <a:latin typeface="Consolas" panose="020B0609020204030204" pitchFamily="49" charset="0"/>
                <a:cs typeface="Times New Roman" panose="02020603050405020304" pitchFamily="18" charset="0"/>
              </a:rPr>
              <a:t> = </a:t>
            </a:r>
            <a:r>
              <a:rPr lang="en-US" sz="2800" dirty="0">
                <a:solidFill>
                  <a:srgbClr val="C00000"/>
                </a:solidFill>
                <a:latin typeface="Consolas" panose="020B0609020204030204" pitchFamily="49" charset="0"/>
                <a:cs typeface="Times New Roman" panose="02020603050405020304" pitchFamily="18" charset="0"/>
              </a:rPr>
              <a:t>“”</a:t>
            </a:r>
            <a:r>
              <a:rPr lang="en-US" sz="2800" dirty="0">
                <a:latin typeface="Consolas" panose="020B0609020204030204" pitchFamily="49" charset="0"/>
                <a:cs typeface="Times New Roman" panose="02020603050405020304" pitchFamily="18" charset="0"/>
              </a:rPr>
              <a:t> )</a:t>
            </a:r>
            <a:endParaRPr lang="ru-RU" sz="2800" dirty="0">
              <a:latin typeface="Consolas" panose="020B0609020204030204" pitchFamily="49" charset="0"/>
              <a:cs typeface="Times New Roman" panose="02020603050405020304" pitchFamily="18" charset="0"/>
            </a:endParaRPr>
          </a:p>
          <a:p>
            <a:pPr algn="just" eaLnBrk="1" hangingPunct="1">
              <a:defRPr/>
            </a:pPr>
            <a:r>
              <a:rPr lang="ru-RU" sz="2800" dirty="0">
                <a:solidFill>
                  <a:srgbClr val="0000FF"/>
                </a:solidFill>
                <a:latin typeface="Consolas" panose="020B0609020204030204" pitchFamily="49" charset="0"/>
                <a:cs typeface="Times New Roman" panose="02020603050405020304" pitchFamily="18" charset="0"/>
              </a:rPr>
              <a:t>else</a:t>
            </a:r>
            <a:r>
              <a:rPr lang="ru-RU" sz="2800" dirty="0">
                <a:latin typeface="Consolas" panose="020B0609020204030204" pitchFamily="49" charset="0"/>
                <a:cs typeface="Times New Roman" panose="02020603050405020304" pitchFamily="18" charset="0"/>
              </a:rPr>
              <a:t>: </a:t>
            </a:r>
            <a:endParaRPr lang="en-US" sz="2800" dirty="0">
              <a:latin typeface="Consolas" panose="020B0609020204030204" pitchFamily="49" charset="0"/>
              <a:cs typeface="Times New Roman" panose="02020603050405020304" pitchFamily="18" charset="0"/>
            </a:endParaRPr>
          </a:p>
          <a:p>
            <a:pPr algn="just" eaLnBrk="1" hangingPunct="1">
              <a:defRPr/>
            </a:pPr>
            <a:r>
              <a:rPr lang="en-US" sz="2800" dirty="0">
                <a:solidFill>
                  <a:srgbClr val="0070C0"/>
                </a:solidFill>
                <a:latin typeface="Consolas" panose="020B0609020204030204" pitchFamily="49" charset="0"/>
                <a:cs typeface="Times New Roman" panose="02020603050405020304" pitchFamily="18" charset="0"/>
              </a:rPr>
              <a:t>  </a:t>
            </a:r>
            <a:r>
              <a:rPr lang="ru-RU" sz="2800" dirty="0">
                <a:solidFill>
                  <a:srgbClr val="0070C0"/>
                </a:solidFill>
                <a:latin typeface="Consolas" panose="020B0609020204030204" pitchFamily="49" charset="0"/>
                <a:cs typeface="Times New Roman" panose="02020603050405020304" pitchFamily="18" charset="0"/>
              </a:rPr>
              <a:t>print</a:t>
            </a:r>
            <a:r>
              <a:rPr lang="ru-RU" sz="2800" dirty="0">
                <a:latin typeface="Consolas" panose="020B0609020204030204" pitchFamily="49" charset="0"/>
                <a:cs typeface="Times New Roman" panose="02020603050405020304" pitchFamily="18" charset="0"/>
              </a:rPr>
              <a:t> ( </a:t>
            </a:r>
            <a:r>
              <a:rPr lang="en-US" sz="2800" dirty="0">
                <a:solidFill>
                  <a:srgbClr val="C00000"/>
                </a:solidFill>
                <a:latin typeface="Consolas" panose="020B0609020204030204" pitchFamily="49" charset="0"/>
                <a:cs typeface="Times New Roman" panose="02020603050405020304" pitchFamily="18" charset="0"/>
              </a:rPr>
              <a:t>“Tap</a:t>
            </a:r>
            <a:r>
              <a:rPr lang="az-Latn-AZ" sz="2800" dirty="0">
                <a:solidFill>
                  <a:srgbClr val="C00000"/>
                </a:solidFill>
                <a:latin typeface="Consolas" panose="020B0609020204030204" pitchFamily="49" charset="0"/>
                <a:cs typeface="Times New Roman" panose="02020603050405020304" pitchFamily="18" charset="0"/>
              </a:rPr>
              <a:t>ılmadı</a:t>
            </a:r>
            <a:r>
              <a:rPr lang="ru-RU" sz="2800" dirty="0">
                <a:solidFill>
                  <a:srgbClr val="C00000"/>
                </a:solidFill>
                <a:latin typeface="Consolas" panose="020B0609020204030204" pitchFamily="49" charset="0"/>
                <a:cs typeface="Times New Roman" panose="02020603050405020304" pitchFamily="18" charset="0"/>
              </a:rPr>
              <a:t>!</a:t>
            </a:r>
            <a:r>
              <a:rPr lang="en-US" sz="2800" dirty="0">
                <a:solidFill>
                  <a:srgbClr val="C00000"/>
                </a:solidFill>
                <a:latin typeface="Consolas" panose="020B0609020204030204" pitchFamily="49" charset="0"/>
                <a:cs typeface="Times New Roman" panose="02020603050405020304" pitchFamily="18" charset="0"/>
              </a:rPr>
              <a:t>”</a:t>
            </a:r>
            <a:r>
              <a:rPr lang="ru-RU" sz="2800" dirty="0">
                <a:latin typeface="Consolas" panose="020B0609020204030204" pitchFamily="49"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dissolve">
                                      <p:cBhvr>
                                        <p:cTn id="15" dur="500"/>
                                        <p:tgtEl>
                                          <p:spTgt spid="4">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dissolve">
                                      <p:cBhvr>
                                        <p:cTn id="20" dur="500"/>
                                        <p:tgtEl>
                                          <p:spTgt spid="4">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dissolve">
                                      <p:cBhvr>
                                        <p:cTn id="25" dur="500"/>
                                        <p:tgtEl>
                                          <p:spTgt spid="4">
                                            <p:txEl>
                                              <p:pRg st="3" end="3"/>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dissolve">
                                      <p:cBhvr>
                                        <p:cTn id="28" dur="500"/>
                                        <p:tgtEl>
                                          <p:spTgt spid="4">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dissolve">
                                      <p:cBhvr>
                                        <p:cTn id="31" dur="500"/>
                                        <p:tgtEl>
                                          <p:spTgt spid="4">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dissolve">
                                      <p:cBhvr>
                                        <p:cTn id="36" dur="500"/>
                                        <p:tgtEl>
                                          <p:spTgt spid="4">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dissolve">
                                      <p:cBhvr>
                                        <p:cTn id="39" dur="500"/>
                                        <p:tgtEl>
                                          <p:spTgt spid="4">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dissolve">
                                      <p:cBhvr>
                                        <p:cTn id="44" dur="500"/>
                                        <p:tgtEl>
                                          <p:spTgt spid="4">
                                            <p:txEl>
                                              <p:pRg st="8" end="8"/>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dissolve">
                                      <p:cBhvr>
                                        <p:cTn id="4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E02194F-FE1E-4A6F-B60B-05F042589CE4}"/>
              </a:ext>
            </a:extLst>
          </p:cNvPr>
          <p:cNvSpPr>
            <a:spLocks noChangeArrowheads="1"/>
          </p:cNvSpPr>
          <p:nvPr/>
        </p:nvSpPr>
        <p:spPr bwMode="auto">
          <a:xfrm>
            <a:off x="283368" y="860851"/>
            <a:ext cx="8577263" cy="5447645"/>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lvl1pPr marL="179388" indent="-9366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defRPr/>
            </a:pPr>
            <a:r>
              <a:rPr lang="en-US" sz="1200" dirty="0">
                <a:latin typeface="Consolas" panose="020B0609020204030204" pitchFamily="49" charset="0"/>
                <a:cs typeface="Times New Roman" panose="02020603050405020304" pitchFamily="18" charset="0"/>
              </a:rPr>
              <a:t>from random import </a:t>
            </a:r>
            <a:r>
              <a:rPr lang="en-US" sz="1200" dirty="0" err="1">
                <a:latin typeface="Consolas" panose="020B0609020204030204" pitchFamily="49" charset="0"/>
                <a:cs typeface="Times New Roman" panose="02020603050405020304" pitchFamily="18" charset="0"/>
              </a:rPr>
              <a:t>randint</a:t>
            </a:r>
            <a:endParaRPr lang="en-US" sz="1200" dirty="0">
              <a:latin typeface="Consolas" panose="020B0609020204030204" pitchFamily="49" charset="0"/>
              <a:cs typeface="Times New Roman" panose="02020603050405020304" pitchFamily="18" charset="0"/>
            </a:endParaRPr>
          </a:p>
          <a:p>
            <a:pPr algn="just" eaLnBrk="1" hangingPunct="1">
              <a:defRPr/>
            </a:pPr>
            <a:endParaRPr lang="en-US" sz="1200" dirty="0">
              <a:latin typeface="Consolas" panose="020B0609020204030204" pitchFamily="49" charset="0"/>
              <a:cs typeface="Times New Roman" panose="02020603050405020304" pitchFamily="18" charset="0"/>
            </a:endParaRPr>
          </a:p>
          <a:p>
            <a:pPr algn="just" eaLnBrk="1" hangingPunct="1">
              <a:defRPr/>
            </a:pPr>
            <a:r>
              <a:rPr lang="en-US" sz="1200" dirty="0">
                <a:latin typeface="Consolas" panose="020B0609020204030204" pitchFamily="49" charset="0"/>
                <a:cs typeface="Times New Roman" panose="02020603050405020304" pitchFamily="18" charset="0"/>
              </a:rPr>
              <a:t>#random list </a:t>
            </a:r>
            <a:r>
              <a:rPr lang="en-US" sz="1200" dirty="0" err="1">
                <a:latin typeface="Consolas" panose="020B0609020204030204" pitchFamily="49" charset="0"/>
                <a:cs typeface="Times New Roman" panose="02020603050405020304" pitchFamily="18" charset="0"/>
              </a:rPr>
              <a:t>yaratmaq</a:t>
            </a:r>
            <a:endParaRPr lang="en-US" sz="1200" dirty="0">
              <a:latin typeface="Consolas" panose="020B0609020204030204" pitchFamily="49" charset="0"/>
              <a:cs typeface="Times New Roman" panose="02020603050405020304" pitchFamily="18" charset="0"/>
            </a:endParaRPr>
          </a:p>
          <a:p>
            <a:pPr algn="just" eaLnBrk="1" hangingPunct="1">
              <a:defRPr/>
            </a:pPr>
            <a:r>
              <a:rPr lang="en-US" sz="1200" dirty="0">
                <a:latin typeface="Consolas" panose="020B0609020204030204" pitchFamily="49" charset="0"/>
                <a:cs typeface="Times New Roman" panose="02020603050405020304" pitchFamily="18" charset="0"/>
              </a:rPr>
              <a:t>N=int(input("</a:t>
            </a:r>
            <a:r>
              <a:rPr lang="en-US" sz="1200" dirty="0" err="1">
                <a:latin typeface="Consolas" panose="020B0609020204030204" pitchFamily="49" charset="0"/>
                <a:cs typeface="Times New Roman" panose="02020603050405020304" pitchFamily="18" charset="0"/>
              </a:rPr>
              <a:t>uzunlugu</a:t>
            </a:r>
            <a:r>
              <a:rPr lang="en-US" sz="1200" dirty="0">
                <a:latin typeface="Consolas" panose="020B0609020204030204" pitchFamily="49" charset="0"/>
                <a:cs typeface="Times New Roman" panose="02020603050405020304" pitchFamily="18" charset="0"/>
              </a:rPr>
              <a:t> </a:t>
            </a:r>
            <a:r>
              <a:rPr lang="en-US" sz="1200" dirty="0" err="1">
                <a:latin typeface="Consolas" panose="020B0609020204030204" pitchFamily="49" charset="0"/>
                <a:cs typeface="Times New Roman" panose="02020603050405020304" pitchFamily="18" charset="0"/>
              </a:rPr>
              <a:t>daxil</a:t>
            </a:r>
            <a:r>
              <a:rPr lang="en-US" sz="1200" dirty="0">
                <a:latin typeface="Consolas" panose="020B0609020204030204" pitchFamily="49" charset="0"/>
                <a:cs typeface="Times New Roman" panose="02020603050405020304" pitchFamily="18" charset="0"/>
              </a:rPr>
              <a:t> </a:t>
            </a:r>
            <a:r>
              <a:rPr lang="en-US" sz="1200" dirty="0" err="1">
                <a:latin typeface="Consolas" panose="020B0609020204030204" pitchFamily="49" charset="0"/>
                <a:cs typeface="Times New Roman" panose="02020603050405020304" pitchFamily="18" charset="0"/>
              </a:rPr>
              <a:t>edin</a:t>
            </a:r>
            <a:r>
              <a:rPr lang="en-US" sz="1200" dirty="0">
                <a:latin typeface="Consolas" panose="020B0609020204030204" pitchFamily="49" charset="0"/>
                <a:cs typeface="Times New Roman" panose="02020603050405020304" pitchFamily="18" charset="0"/>
              </a:rPr>
              <a:t>: "))</a:t>
            </a:r>
          </a:p>
          <a:p>
            <a:pPr algn="just" eaLnBrk="1" hangingPunct="1">
              <a:defRPr/>
            </a:pPr>
            <a:r>
              <a:rPr lang="en-US" sz="1200" dirty="0">
                <a:latin typeface="Consolas" panose="020B0609020204030204" pitchFamily="49" charset="0"/>
                <a:cs typeface="Times New Roman" panose="02020603050405020304" pitchFamily="18" charset="0"/>
              </a:rPr>
              <a:t>A=[</a:t>
            </a:r>
            <a:r>
              <a:rPr lang="en-US" sz="1200" dirty="0" err="1">
                <a:latin typeface="Consolas" panose="020B0609020204030204" pitchFamily="49" charset="0"/>
                <a:cs typeface="Times New Roman" panose="02020603050405020304" pitchFamily="18" charset="0"/>
              </a:rPr>
              <a:t>randint</a:t>
            </a:r>
            <a:r>
              <a:rPr lang="en-US" sz="1200" dirty="0">
                <a:latin typeface="Consolas" panose="020B0609020204030204" pitchFamily="49" charset="0"/>
                <a:cs typeface="Times New Roman" panose="02020603050405020304" pitchFamily="18" charset="0"/>
              </a:rPr>
              <a:t>(10,30) for </a:t>
            </a:r>
            <a:r>
              <a:rPr lang="en-US" sz="1200" dirty="0" err="1">
                <a:latin typeface="Consolas" panose="020B0609020204030204" pitchFamily="49" charset="0"/>
                <a:cs typeface="Times New Roman" panose="02020603050405020304" pitchFamily="18" charset="0"/>
              </a:rPr>
              <a:t>i</a:t>
            </a:r>
            <a:r>
              <a:rPr lang="en-US" sz="1200" dirty="0">
                <a:latin typeface="Consolas" panose="020B0609020204030204" pitchFamily="49" charset="0"/>
                <a:cs typeface="Times New Roman" panose="02020603050405020304" pitchFamily="18" charset="0"/>
              </a:rPr>
              <a:t> in range(N)]</a:t>
            </a:r>
          </a:p>
          <a:p>
            <a:pPr algn="just" eaLnBrk="1" hangingPunct="1">
              <a:defRPr/>
            </a:pPr>
            <a:r>
              <a:rPr lang="en-US" sz="1200" dirty="0">
                <a:latin typeface="Consolas" panose="020B0609020204030204" pitchFamily="49" charset="0"/>
                <a:cs typeface="Times New Roman" panose="02020603050405020304" pitchFamily="18" charset="0"/>
              </a:rPr>
              <a:t>print("random list: ",A)</a:t>
            </a:r>
          </a:p>
          <a:p>
            <a:pPr algn="just" eaLnBrk="1" hangingPunct="1">
              <a:defRPr/>
            </a:pPr>
            <a:endParaRPr lang="en-US" sz="1200" dirty="0">
              <a:latin typeface="Consolas" panose="020B0609020204030204" pitchFamily="49" charset="0"/>
              <a:cs typeface="Times New Roman" panose="02020603050405020304" pitchFamily="18" charset="0"/>
            </a:endParaRPr>
          </a:p>
          <a:p>
            <a:pPr algn="just" eaLnBrk="1" hangingPunct="1">
              <a:defRPr/>
            </a:pPr>
            <a:r>
              <a:rPr lang="en-US" sz="1200" dirty="0">
                <a:latin typeface="Consolas" panose="020B0609020204030204" pitchFamily="49" charset="0"/>
                <a:cs typeface="Times New Roman" panose="02020603050405020304" pitchFamily="18" charset="0"/>
              </a:rPr>
              <a:t>#cehsidlemek</a:t>
            </a:r>
          </a:p>
          <a:p>
            <a:pPr algn="just" eaLnBrk="1" hangingPunct="1">
              <a:defRPr/>
            </a:pPr>
            <a:r>
              <a:rPr lang="en-US" sz="1200" dirty="0">
                <a:latin typeface="Consolas" panose="020B0609020204030204" pitchFamily="49" charset="0"/>
                <a:cs typeface="Times New Roman" panose="02020603050405020304" pitchFamily="18" charset="0"/>
              </a:rPr>
              <a:t>for </a:t>
            </a:r>
            <a:r>
              <a:rPr lang="en-US" sz="1200" dirty="0" err="1">
                <a:latin typeface="Consolas" panose="020B0609020204030204" pitchFamily="49" charset="0"/>
                <a:cs typeface="Times New Roman" panose="02020603050405020304" pitchFamily="18" charset="0"/>
              </a:rPr>
              <a:t>i</a:t>
            </a:r>
            <a:r>
              <a:rPr lang="en-US" sz="1200" dirty="0">
                <a:latin typeface="Consolas" panose="020B0609020204030204" pitchFamily="49" charset="0"/>
                <a:cs typeface="Times New Roman" panose="02020603050405020304" pitchFamily="18" charset="0"/>
              </a:rPr>
              <a:t> in range(N-1):</a:t>
            </a:r>
          </a:p>
          <a:p>
            <a:pPr algn="just" eaLnBrk="1" hangingPunct="1">
              <a:defRPr/>
            </a:pPr>
            <a:r>
              <a:rPr lang="en-US" sz="1200" dirty="0">
                <a:latin typeface="Consolas" panose="020B0609020204030204" pitchFamily="49" charset="0"/>
                <a:cs typeface="Times New Roman" panose="02020603050405020304" pitchFamily="18" charset="0"/>
              </a:rPr>
              <a:t>    for j in range(N-1-i):</a:t>
            </a:r>
          </a:p>
          <a:p>
            <a:pPr algn="just" eaLnBrk="1" hangingPunct="1">
              <a:defRPr/>
            </a:pPr>
            <a:r>
              <a:rPr lang="en-US" sz="1200" dirty="0">
                <a:latin typeface="Consolas" panose="020B0609020204030204" pitchFamily="49" charset="0"/>
                <a:cs typeface="Times New Roman" panose="02020603050405020304" pitchFamily="18" charset="0"/>
              </a:rPr>
              <a:t>        if A[j+1]&lt;A[j]:</a:t>
            </a:r>
          </a:p>
          <a:p>
            <a:pPr algn="just" eaLnBrk="1" hangingPunct="1">
              <a:defRPr/>
            </a:pPr>
            <a:r>
              <a:rPr lang="en-US" sz="1200" dirty="0">
                <a:latin typeface="Consolas" panose="020B0609020204030204" pitchFamily="49" charset="0"/>
                <a:cs typeface="Times New Roman" panose="02020603050405020304" pitchFamily="18" charset="0"/>
              </a:rPr>
              <a:t>            A[j+1],A[j]=A[j],A[j+1]</a:t>
            </a:r>
          </a:p>
          <a:p>
            <a:pPr algn="just" eaLnBrk="1" hangingPunct="1">
              <a:defRPr/>
            </a:pPr>
            <a:r>
              <a:rPr lang="en-US" sz="1200" dirty="0">
                <a:latin typeface="Consolas" panose="020B0609020204030204" pitchFamily="49" charset="0"/>
                <a:cs typeface="Times New Roman" panose="02020603050405020304" pitchFamily="18" charset="0"/>
              </a:rPr>
              <a:t>print("</a:t>
            </a:r>
            <a:r>
              <a:rPr lang="en-US" sz="1200" dirty="0" err="1">
                <a:latin typeface="Consolas" panose="020B0609020204030204" pitchFamily="49" charset="0"/>
                <a:cs typeface="Times New Roman" panose="02020603050405020304" pitchFamily="18" charset="0"/>
              </a:rPr>
              <a:t>ceshidlenmish</a:t>
            </a:r>
            <a:r>
              <a:rPr lang="en-US" sz="1200" dirty="0">
                <a:latin typeface="Consolas" panose="020B0609020204030204" pitchFamily="49" charset="0"/>
                <a:cs typeface="Times New Roman" panose="02020603050405020304" pitchFamily="18" charset="0"/>
              </a:rPr>
              <a:t> list: ",A)</a:t>
            </a:r>
          </a:p>
          <a:p>
            <a:pPr algn="just" eaLnBrk="1" hangingPunct="1">
              <a:defRPr/>
            </a:pPr>
            <a:endParaRPr lang="en-US" sz="1200" dirty="0">
              <a:latin typeface="Consolas" panose="020B0609020204030204" pitchFamily="49" charset="0"/>
              <a:cs typeface="Times New Roman" panose="02020603050405020304" pitchFamily="18" charset="0"/>
            </a:endParaRPr>
          </a:p>
          <a:p>
            <a:pPr algn="just" eaLnBrk="1" hangingPunct="1">
              <a:defRPr/>
            </a:pPr>
            <a:r>
              <a:rPr lang="en-US" sz="1200" dirty="0">
                <a:latin typeface="Consolas" panose="020B0609020204030204" pitchFamily="49" charset="0"/>
                <a:cs typeface="Times New Roman" panose="02020603050405020304" pitchFamily="18" charset="0"/>
              </a:rPr>
              <a:t>#binary-search</a:t>
            </a:r>
          </a:p>
          <a:p>
            <a:pPr algn="just" eaLnBrk="1" hangingPunct="1">
              <a:defRPr/>
            </a:pPr>
            <a:r>
              <a:rPr lang="en-US" sz="1200" dirty="0">
                <a:latin typeface="Consolas" panose="020B0609020204030204" pitchFamily="49" charset="0"/>
                <a:cs typeface="Times New Roman" panose="02020603050405020304" pitchFamily="18" charset="0"/>
              </a:rPr>
              <a:t>Left=0#sol </a:t>
            </a:r>
            <a:r>
              <a:rPr lang="en-US" sz="1200" dirty="0" err="1">
                <a:latin typeface="Consolas" panose="020B0609020204030204" pitchFamily="49" charset="0"/>
                <a:cs typeface="Times New Roman" panose="02020603050405020304" pitchFamily="18" charset="0"/>
              </a:rPr>
              <a:t>serhedin</a:t>
            </a:r>
            <a:r>
              <a:rPr lang="en-US" sz="1200" dirty="0">
                <a:latin typeface="Consolas" panose="020B0609020204030204" pitchFamily="49" charset="0"/>
                <a:cs typeface="Times New Roman" panose="02020603050405020304" pitchFamily="18" charset="0"/>
              </a:rPr>
              <a:t> </a:t>
            </a:r>
            <a:r>
              <a:rPr lang="en-US" sz="1200" dirty="0" err="1">
                <a:latin typeface="Consolas" panose="020B0609020204030204" pitchFamily="49" charset="0"/>
                <a:cs typeface="Times New Roman" panose="02020603050405020304" pitchFamily="18" charset="0"/>
              </a:rPr>
              <a:t>indeksi</a:t>
            </a:r>
            <a:endParaRPr lang="en-US" sz="1200" dirty="0">
              <a:latin typeface="Consolas" panose="020B0609020204030204" pitchFamily="49" charset="0"/>
              <a:cs typeface="Times New Roman" panose="02020603050405020304" pitchFamily="18" charset="0"/>
            </a:endParaRPr>
          </a:p>
          <a:p>
            <a:pPr algn="just" eaLnBrk="1" hangingPunct="1">
              <a:defRPr/>
            </a:pPr>
            <a:r>
              <a:rPr lang="en-US" sz="1200" dirty="0">
                <a:latin typeface="Consolas" panose="020B0609020204030204" pitchFamily="49" charset="0"/>
                <a:cs typeface="Times New Roman" panose="02020603050405020304" pitchFamily="18" charset="0"/>
              </a:rPr>
              <a:t>Right=</a:t>
            </a:r>
            <a:r>
              <a:rPr lang="en-US" sz="1200" dirty="0" err="1">
                <a:latin typeface="Consolas" panose="020B0609020204030204" pitchFamily="49" charset="0"/>
                <a:cs typeface="Times New Roman" panose="02020603050405020304" pitchFamily="18" charset="0"/>
              </a:rPr>
              <a:t>N#sag</a:t>
            </a:r>
            <a:r>
              <a:rPr lang="en-US" sz="1200" dirty="0">
                <a:latin typeface="Consolas" panose="020B0609020204030204" pitchFamily="49" charset="0"/>
                <a:cs typeface="Times New Roman" panose="02020603050405020304" pitchFamily="18" charset="0"/>
              </a:rPr>
              <a:t> </a:t>
            </a:r>
            <a:r>
              <a:rPr lang="en-US" sz="1200" dirty="0" err="1">
                <a:latin typeface="Consolas" panose="020B0609020204030204" pitchFamily="49" charset="0"/>
                <a:cs typeface="Times New Roman" panose="02020603050405020304" pitchFamily="18" charset="0"/>
              </a:rPr>
              <a:t>serheddin</a:t>
            </a:r>
            <a:r>
              <a:rPr lang="en-US" sz="1200" dirty="0">
                <a:latin typeface="Consolas" panose="020B0609020204030204" pitchFamily="49" charset="0"/>
                <a:cs typeface="Times New Roman" panose="02020603050405020304" pitchFamily="18" charset="0"/>
              </a:rPr>
              <a:t> </a:t>
            </a:r>
            <a:r>
              <a:rPr lang="en-US" sz="1200" dirty="0" err="1">
                <a:latin typeface="Consolas" panose="020B0609020204030204" pitchFamily="49" charset="0"/>
                <a:cs typeface="Times New Roman" panose="02020603050405020304" pitchFamily="18" charset="0"/>
              </a:rPr>
              <a:t>indeksi</a:t>
            </a:r>
            <a:endParaRPr lang="en-US" sz="1200" dirty="0">
              <a:latin typeface="Consolas" panose="020B0609020204030204" pitchFamily="49" charset="0"/>
              <a:cs typeface="Times New Roman" panose="02020603050405020304" pitchFamily="18" charset="0"/>
            </a:endParaRPr>
          </a:p>
          <a:p>
            <a:pPr algn="just" eaLnBrk="1" hangingPunct="1">
              <a:defRPr/>
            </a:pPr>
            <a:r>
              <a:rPr lang="en-US" sz="1200" dirty="0">
                <a:latin typeface="Consolas" panose="020B0609020204030204" pitchFamily="49" charset="0"/>
                <a:cs typeface="Times New Roman" panose="02020603050405020304" pitchFamily="18" charset="0"/>
              </a:rPr>
              <a:t>X=int(input("</a:t>
            </a:r>
            <a:r>
              <a:rPr lang="en-US" sz="1200" dirty="0" err="1">
                <a:latin typeface="Consolas" panose="020B0609020204030204" pitchFamily="49" charset="0"/>
                <a:cs typeface="Times New Roman" panose="02020603050405020304" pitchFamily="18" charset="0"/>
              </a:rPr>
              <a:t>ededi</a:t>
            </a:r>
            <a:r>
              <a:rPr lang="en-US" sz="1200" dirty="0">
                <a:latin typeface="Consolas" panose="020B0609020204030204" pitchFamily="49" charset="0"/>
                <a:cs typeface="Times New Roman" panose="02020603050405020304" pitchFamily="18" charset="0"/>
              </a:rPr>
              <a:t> </a:t>
            </a:r>
            <a:r>
              <a:rPr lang="en-US" sz="1200" dirty="0" err="1">
                <a:latin typeface="Consolas" panose="020B0609020204030204" pitchFamily="49" charset="0"/>
                <a:cs typeface="Times New Roman" panose="02020603050405020304" pitchFamily="18" charset="0"/>
              </a:rPr>
              <a:t>daxil</a:t>
            </a:r>
            <a:r>
              <a:rPr lang="en-US" sz="1200" dirty="0">
                <a:latin typeface="Consolas" panose="020B0609020204030204" pitchFamily="49" charset="0"/>
                <a:cs typeface="Times New Roman" panose="02020603050405020304" pitchFamily="18" charset="0"/>
              </a:rPr>
              <a:t> </a:t>
            </a:r>
            <a:r>
              <a:rPr lang="en-US" sz="1200" dirty="0" err="1">
                <a:latin typeface="Consolas" panose="020B0609020204030204" pitchFamily="49" charset="0"/>
                <a:cs typeface="Times New Roman" panose="02020603050405020304" pitchFamily="18" charset="0"/>
              </a:rPr>
              <a:t>edin</a:t>
            </a:r>
            <a:r>
              <a:rPr lang="en-US" sz="1200" dirty="0">
                <a:latin typeface="Consolas" panose="020B0609020204030204" pitchFamily="49" charset="0"/>
                <a:cs typeface="Times New Roman" panose="02020603050405020304" pitchFamily="18" charset="0"/>
              </a:rPr>
              <a:t>: "))</a:t>
            </a:r>
          </a:p>
          <a:p>
            <a:pPr algn="just" eaLnBrk="1" hangingPunct="1">
              <a:defRPr/>
            </a:pPr>
            <a:r>
              <a:rPr lang="en-US" sz="1200" dirty="0">
                <a:latin typeface="Consolas" panose="020B0609020204030204" pitchFamily="49" charset="0"/>
                <a:cs typeface="Times New Roman" panose="02020603050405020304" pitchFamily="18" charset="0"/>
              </a:rPr>
              <a:t>while Left&lt;Right-1:</a:t>
            </a:r>
          </a:p>
          <a:p>
            <a:pPr algn="just" eaLnBrk="1" hangingPunct="1">
              <a:defRPr/>
            </a:pPr>
            <a:r>
              <a:rPr lang="en-US" sz="1200" dirty="0">
                <a:latin typeface="Consolas" panose="020B0609020204030204" pitchFamily="49" charset="0"/>
                <a:cs typeface="Times New Roman" panose="02020603050405020304" pitchFamily="18" charset="0"/>
              </a:rPr>
              <a:t>    </a:t>
            </a:r>
            <a:r>
              <a:rPr lang="en-US" sz="1200" dirty="0" err="1">
                <a:latin typeface="Consolas" panose="020B0609020204030204" pitchFamily="49" charset="0"/>
                <a:cs typeface="Times New Roman" panose="02020603050405020304" pitchFamily="18" charset="0"/>
              </a:rPr>
              <a:t>middle_i</a:t>
            </a:r>
            <a:r>
              <a:rPr lang="en-US" sz="1200" dirty="0">
                <a:latin typeface="Consolas" panose="020B0609020204030204" pitchFamily="49" charset="0"/>
                <a:cs typeface="Times New Roman" panose="02020603050405020304" pitchFamily="18" charset="0"/>
              </a:rPr>
              <a:t>=(</a:t>
            </a:r>
            <a:r>
              <a:rPr lang="en-US" sz="1200" dirty="0" err="1">
                <a:latin typeface="Consolas" panose="020B0609020204030204" pitchFamily="49" charset="0"/>
                <a:cs typeface="Times New Roman" panose="02020603050405020304" pitchFamily="18" charset="0"/>
              </a:rPr>
              <a:t>Left+Right</a:t>
            </a:r>
            <a:r>
              <a:rPr lang="en-US" sz="1200" dirty="0">
                <a:latin typeface="Consolas" panose="020B0609020204030204" pitchFamily="49" charset="0"/>
                <a:cs typeface="Times New Roman" panose="02020603050405020304" pitchFamily="18" charset="0"/>
              </a:rPr>
              <a:t>)//2</a:t>
            </a:r>
          </a:p>
          <a:p>
            <a:pPr algn="just" eaLnBrk="1" hangingPunct="1">
              <a:defRPr/>
            </a:pPr>
            <a:r>
              <a:rPr lang="en-US" sz="1200" dirty="0">
                <a:latin typeface="Consolas" panose="020B0609020204030204" pitchFamily="49" charset="0"/>
                <a:cs typeface="Times New Roman" panose="02020603050405020304" pitchFamily="18" charset="0"/>
              </a:rPr>
              <a:t>    print("X=", X,"A[</a:t>
            </a:r>
            <a:r>
              <a:rPr lang="en-US" sz="1200" dirty="0" err="1">
                <a:latin typeface="Consolas" panose="020B0609020204030204" pitchFamily="49" charset="0"/>
                <a:cs typeface="Times New Roman" panose="02020603050405020304" pitchFamily="18" charset="0"/>
              </a:rPr>
              <a:t>middle_i</a:t>
            </a:r>
            <a:r>
              <a:rPr lang="en-US" sz="1200" dirty="0">
                <a:latin typeface="Consolas" panose="020B0609020204030204" pitchFamily="49" charset="0"/>
                <a:cs typeface="Times New Roman" panose="02020603050405020304" pitchFamily="18" charset="0"/>
              </a:rPr>
              <a:t>]=",A[</a:t>
            </a:r>
            <a:r>
              <a:rPr lang="en-US" sz="1200" dirty="0" err="1">
                <a:latin typeface="Consolas" panose="020B0609020204030204" pitchFamily="49" charset="0"/>
                <a:cs typeface="Times New Roman" panose="02020603050405020304" pitchFamily="18" charset="0"/>
              </a:rPr>
              <a:t>middle_i</a:t>
            </a:r>
            <a:r>
              <a:rPr lang="en-US" sz="1200" dirty="0">
                <a:latin typeface="Consolas" panose="020B0609020204030204" pitchFamily="49" charset="0"/>
                <a:cs typeface="Times New Roman" panose="02020603050405020304" pitchFamily="18" charset="0"/>
              </a:rPr>
              <a:t>],"</a:t>
            </a:r>
            <a:r>
              <a:rPr lang="en-US" sz="1200" dirty="0" err="1">
                <a:latin typeface="Consolas" panose="020B0609020204030204" pitchFamily="49" charset="0"/>
                <a:cs typeface="Times New Roman" panose="02020603050405020304" pitchFamily="18" charset="0"/>
              </a:rPr>
              <a:t>middle_i</a:t>
            </a:r>
            <a:r>
              <a:rPr lang="en-US" sz="1200" dirty="0">
                <a:latin typeface="Consolas" panose="020B0609020204030204" pitchFamily="49" charset="0"/>
                <a:cs typeface="Times New Roman" panose="02020603050405020304" pitchFamily="18" charset="0"/>
              </a:rPr>
              <a:t>=",middle_</a:t>
            </a:r>
            <a:r>
              <a:rPr lang="en-US" sz="1200" dirty="0" err="1">
                <a:latin typeface="Consolas" panose="020B0609020204030204" pitchFamily="49" charset="0"/>
                <a:cs typeface="Times New Roman" panose="02020603050405020304" pitchFamily="18" charset="0"/>
              </a:rPr>
              <a:t>i</a:t>
            </a:r>
            <a:r>
              <a:rPr lang="en-US" sz="1200" dirty="0">
                <a:latin typeface="Consolas" panose="020B0609020204030204" pitchFamily="49" charset="0"/>
                <a:cs typeface="Times New Roman" panose="02020603050405020304" pitchFamily="18" charset="0"/>
              </a:rPr>
              <a:t>,"</a:t>
            </a:r>
            <a:r>
              <a:rPr lang="en-US" sz="1200" dirty="0" err="1">
                <a:latin typeface="Consolas" panose="020B0609020204030204" pitchFamily="49" charset="0"/>
                <a:cs typeface="Times New Roman" panose="02020603050405020304" pitchFamily="18" charset="0"/>
              </a:rPr>
              <a:t>Right",Right,"Left",Left</a:t>
            </a:r>
            <a:r>
              <a:rPr lang="en-US" sz="1200" dirty="0">
                <a:latin typeface="Consolas" panose="020B0609020204030204" pitchFamily="49" charset="0"/>
                <a:cs typeface="Times New Roman" panose="02020603050405020304" pitchFamily="18" charset="0"/>
              </a:rPr>
              <a:t>)</a:t>
            </a:r>
          </a:p>
          <a:p>
            <a:pPr algn="just" eaLnBrk="1" hangingPunct="1">
              <a:defRPr/>
            </a:pPr>
            <a:r>
              <a:rPr lang="en-US" sz="1200" dirty="0">
                <a:latin typeface="Consolas" panose="020B0609020204030204" pitchFamily="49" charset="0"/>
                <a:cs typeface="Times New Roman" panose="02020603050405020304" pitchFamily="18" charset="0"/>
              </a:rPr>
              <a:t>    if X&lt;A[</a:t>
            </a:r>
            <a:r>
              <a:rPr lang="en-US" sz="1200" dirty="0" err="1">
                <a:latin typeface="Consolas" panose="020B0609020204030204" pitchFamily="49" charset="0"/>
                <a:cs typeface="Times New Roman" panose="02020603050405020304" pitchFamily="18" charset="0"/>
              </a:rPr>
              <a:t>middle_i</a:t>
            </a:r>
            <a:r>
              <a:rPr lang="en-US" sz="1200" dirty="0">
                <a:latin typeface="Consolas" panose="020B0609020204030204" pitchFamily="49" charset="0"/>
                <a:cs typeface="Times New Roman" panose="02020603050405020304" pitchFamily="18" charset="0"/>
              </a:rPr>
              <a:t>]:</a:t>
            </a:r>
          </a:p>
          <a:p>
            <a:pPr algn="just" eaLnBrk="1" hangingPunct="1">
              <a:defRPr/>
            </a:pPr>
            <a:r>
              <a:rPr lang="en-US" sz="1200" dirty="0">
                <a:latin typeface="Consolas" panose="020B0609020204030204" pitchFamily="49" charset="0"/>
                <a:cs typeface="Times New Roman" panose="02020603050405020304" pitchFamily="18" charset="0"/>
              </a:rPr>
              <a:t>        Right=</a:t>
            </a:r>
            <a:r>
              <a:rPr lang="en-US" sz="1200" dirty="0" err="1">
                <a:latin typeface="Consolas" panose="020B0609020204030204" pitchFamily="49" charset="0"/>
                <a:cs typeface="Times New Roman" panose="02020603050405020304" pitchFamily="18" charset="0"/>
              </a:rPr>
              <a:t>middle_i</a:t>
            </a:r>
            <a:endParaRPr lang="en-US" sz="1200" dirty="0">
              <a:latin typeface="Consolas" panose="020B0609020204030204" pitchFamily="49" charset="0"/>
              <a:cs typeface="Times New Roman" panose="02020603050405020304" pitchFamily="18" charset="0"/>
            </a:endParaRPr>
          </a:p>
          <a:p>
            <a:pPr algn="just" eaLnBrk="1" hangingPunct="1">
              <a:defRPr/>
            </a:pPr>
            <a:r>
              <a:rPr lang="en-US" sz="1200" dirty="0">
                <a:latin typeface="Consolas" panose="020B0609020204030204" pitchFamily="49" charset="0"/>
                <a:cs typeface="Times New Roman" panose="02020603050405020304" pitchFamily="18" charset="0"/>
              </a:rPr>
              <a:t>    else:</a:t>
            </a:r>
          </a:p>
          <a:p>
            <a:pPr algn="just" eaLnBrk="1" hangingPunct="1">
              <a:defRPr/>
            </a:pPr>
            <a:r>
              <a:rPr lang="en-US" sz="1200" dirty="0">
                <a:latin typeface="Consolas" panose="020B0609020204030204" pitchFamily="49" charset="0"/>
                <a:cs typeface="Times New Roman" panose="02020603050405020304" pitchFamily="18" charset="0"/>
              </a:rPr>
              <a:t>        Left=</a:t>
            </a:r>
            <a:r>
              <a:rPr lang="en-US" sz="1200" dirty="0" err="1">
                <a:latin typeface="Consolas" panose="020B0609020204030204" pitchFamily="49" charset="0"/>
                <a:cs typeface="Times New Roman" panose="02020603050405020304" pitchFamily="18" charset="0"/>
              </a:rPr>
              <a:t>middle_i</a:t>
            </a:r>
            <a:endParaRPr lang="en-US" sz="1200" dirty="0">
              <a:latin typeface="Consolas" panose="020B0609020204030204" pitchFamily="49" charset="0"/>
              <a:cs typeface="Times New Roman" panose="02020603050405020304" pitchFamily="18" charset="0"/>
            </a:endParaRPr>
          </a:p>
          <a:p>
            <a:pPr algn="just" eaLnBrk="1" hangingPunct="1">
              <a:defRPr/>
            </a:pPr>
            <a:r>
              <a:rPr lang="en-US" sz="1200" dirty="0">
                <a:latin typeface="Consolas" panose="020B0609020204030204" pitchFamily="49" charset="0"/>
                <a:cs typeface="Times New Roman" panose="02020603050405020304" pitchFamily="18" charset="0"/>
              </a:rPr>
              <a:t>if A[Left]==X:</a:t>
            </a:r>
          </a:p>
          <a:p>
            <a:pPr algn="just" eaLnBrk="1" hangingPunct="1">
              <a:defRPr/>
            </a:pPr>
            <a:r>
              <a:rPr lang="en-US" sz="1200" dirty="0">
                <a:latin typeface="Consolas" panose="020B0609020204030204" pitchFamily="49" charset="0"/>
                <a:cs typeface="Times New Roman" panose="02020603050405020304" pitchFamily="18" charset="0"/>
              </a:rPr>
              <a:t>    print("A[",Left,"]=",</a:t>
            </a:r>
            <a:r>
              <a:rPr lang="en-US" sz="1200" dirty="0" err="1">
                <a:latin typeface="Consolas" panose="020B0609020204030204" pitchFamily="49" charset="0"/>
                <a:cs typeface="Times New Roman" panose="02020603050405020304" pitchFamily="18" charset="0"/>
              </a:rPr>
              <a:t>X,sep</a:t>
            </a:r>
            <a:r>
              <a:rPr lang="en-US" sz="1200" dirty="0">
                <a:latin typeface="Consolas" panose="020B0609020204030204" pitchFamily="49" charset="0"/>
                <a:cs typeface="Times New Roman" panose="02020603050405020304" pitchFamily="18" charset="0"/>
              </a:rPr>
              <a:t>="")</a:t>
            </a:r>
          </a:p>
          <a:p>
            <a:pPr algn="just" eaLnBrk="1" hangingPunct="1">
              <a:defRPr/>
            </a:pPr>
            <a:r>
              <a:rPr lang="en-US" sz="1200" dirty="0">
                <a:latin typeface="Consolas" panose="020B0609020204030204" pitchFamily="49" charset="0"/>
                <a:cs typeface="Times New Roman" panose="02020603050405020304" pitchFamily="18" charset="0"/>
              </a:rPr>
              <a:t>else:</a:t>
            </a:r>
          </a:p>
          <a:p>
            <a:pPr algn="just" eaLnBrk="1" hangingPunct="1">
              <a:defRPr/>
            </a:pPr>
            <a:r>
              <a:rPr lang="en-US" sz="1200" dirty="0">
                <a:latin typeface="Consolas" panose="020B0609020204030204" pitchFamily="49" charset="0"/>
                <a:cs typeface="Times New Roman" panose="02020603050405020304" pitchFamily="18" charset="0"/>
              </a:rPr>
              <a:t>    print("</a:t>
            </a:r>
            <a:r>
              <a:rPr lang="en-US" sz="1200" dirty="0" err="1">
                <a:latin typeface="Consolas" panose="020B0609020204030204" pitchFamily="49" charset="0"/>
                <a:cs typeface="Times New Roman" panose="02020603050405020304" pitchFamily="18" charset="0"/>
              </a:rPr>
              <a:t>Tapilmadi</a:t>
            </a:r>
            <a:r>
              <a:rPr lang="en-US" sz="1200" dirty="0">
                <a:latin typeface="Consolas" panose="020B0609020204030204" pitchFamily="49" charset="0"/>
                <a:cs typeface="Times New Roman" panose="02020603050405020304" pitchFamily="18" charset="0"/>
              </a:rPr>
              <a:t>")</a:t>
            </a:r>
          </a:p>
        </p:txBody>
      </p:sp>
      <p:sp>
        <p:nvSpPr>
          <p:cNvPr id="4" name="Заголовок 1">
            <a:extLst>
              <a:ext uri="{FF2B5EF4-FFF2-40B4-BE49-F238E27FC236}">
                <a16:creationId xmlns:a16="http://schemas.microsoft.com/office/drawing/2014/main" id="{33B90864-5B46-4FF7-B744-941D5E9F8653}"/>
              </a:ext>
            </a:extLst>
          </p:cNvPr>
          <p:cNvSpPr>
            <a:spLocks noGrp="1" noChangeArrowheads="1"/>
          </p:cNvSpPr>
          <p:nvPr>
            <p:ph type="title"/>
          </p:nvPr>
        </p:nvSpPr>
        <p:spPr>
          <a:xfrm>
            <a:off x="311150" y="301625"/>
            <a:ext cx="8375650" cy="471488"/>
          </a:xfrm>
        </p:spPr>
        <p:txBody>
          <a:bodyPr/>
          <a:lstStyle/>
          <a:p>
            <a:r>
              <a:rPr lang="en-US" altLang="ru-RU" b="1" dirty="0" err="1">
                <a:latin typeface="Consolas" panose="020B0609020204030204" pitchFamily="49" charset="0"/>
              </a:rPr>
              <a:t>Binar</a:t>
            </a:r>
            <a:r>
              <a:rPr lang="en-US" altLang="ru-RU" b="1" dirty="0">
                <a:latin typeface="Consolas" panose="020B0609020204030204" pitchFamily="49" charset="0"/>
              </a:rPr>
              <a:t> </a:t>
            </a:r>
            <a:r>
              <a:rPr lang="en-US" altLang="ru-RU" b="1" dirty="0" err="1">
                <a:latin typeface="Consolas" panose="020B0609020204030204" pitchFamily="49" charset="0"/>
              </a:rPr>
              <a:t>axtarışı</a:t>
            </a:r>
            <a:endParaRPr lang="ru-RU" altLang="ru-RU" b="1" dirty="0"/>
          </a:p>
        </p:txBody>
      </p:sp>
    </p:spTree>
    <p:extLst>
      <p:ext uri="{BB962C8B-B14F-4D97-AF65-F5344CB8AC3E}">
        <p14:creationId xmlns:p14="http://schemas.microsoft.com/office/powerpoint/2010/main" val="18087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ssolve">
                                      <p:cBhvr>
                                        <p:cTn id="7" dur="500"/>
                                        <p:tgtEl>
                                          <p:spTgt spid="3">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dissolve">
                                      <p:cBhvr>
                                        <p:cTn id="39" dur="500"/>
                                        <p:tgtEl>
                                          <p:spTgt spid="3">
                                            <p:txEl>
                                              <p:pRg st="11" end="11"/>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dissolve">
                                      <p:cBhvr>
                                        <p:cTn id="42" dur="500"/>
                                        <p:tgtEl>
                                          <p:spTgt spid="3">
                                            <p:txEl>
                                              <p:pRg st="12" end="12"/>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animEffect transition="in" filter="dissolve">
                                      <p:cBhvr>
                                        <p:cTn id="45" dur="500"/>
                                        <p:tgtEl>
                                          <p:spTgt spid="3">
                                            <p:txEl>
                                              <p:pRg st="14" end="14"/>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
                                            <p:txEl>
                                              <p:pRg st="15" end="15"/>
                                            </p:txEl>
                                          </p:spTgt>
                                        </p:tgtEl>
                                        <p:attrNameLst>
                                          <p:attrName>style.visibility</p:attrName>
                                        </p:attrNameLst>
                                      </p:cBhvr>
                                      <p:to>
                                        <p:strVal val="visible"/>
                                      </p:to>
                                    </p:set>
                                    <p:animEffect transition="in" filter="dissolve">
                                      <p:cBhvr>
                                        <p:cTn id="48" dur="500"/>
                                        <p:tgtEl>
                                          <p:spTgt spid="3">
                                            <p:txEl>
                                              <p:pRg st="15" end="15"/>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animEffect transition="in" filter="dissolve">
                                      <p:cBhvr>
                                        <p:cTn id="51" dur="500"/>
                                        <p:tgtEl>
                                          <p:spTgt spid="3">
                                            <p:txEl>
                                              <p:pRg st="16" end="16"/>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
                                            <p:txEl>
                                              <p:pRg st="17" end="17"/>
                                            </p:txEl>
                                          </p:spTgt>
                                        </p:tgtEl>
                                        <p:attrNameLst>
                                          <p:attrName>style.visibility</p:attrName>
                                        </p:attrNameLst>
                                      </p:cBhvr>
                                      <p:to>
                                        <p:strVal val="visible"/>
                                      </p:to>
                                    </p:set>
                                    <p:animEffect transition="in" filter="dissolve">
                                      <p:cBhvr>
                                        <p:cTn id="54" dur="500"/>
                                        <p:tgtEl>
                                          <p:spTgt spid="3">
                                            <p:txEl>
                                              <p:pRg st="17" end="17"/>
                                            </p:txEl>
                                          </p:spTgt>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
                                            <p:txEl>
                                              <p:pRg st="18" end="18"/>
                                            </p:txEl>
                                          </p:spTgt>
                                        </p:tgtEl>
                                        <p:attrNameLst>
                                          <p:attrName>style.visibility</p:attrName>
                                        </p:attrNameLst>
                                      </p:cBhvr>
                                      <p:to>
                                        <p:strVal val="visible"/>
                                      </p:to>
                                    </p:set>
                                    <p:animEffect transition="in" filter="dissolve">
                                      <p:cBhvr>
                                        <p:cTn id="57" dur="500"/>
                                        <p:tgtEl>
                                          <p:spTgt spid="3">
                                            <p:txEl>
                                              <p:pRg st="18" end="18"/>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
                                            <p:txEl>
                                              <p:pRg st="19" end="19"/>
                                            </p:txEl>
                                          </p:spTgt>
                                        </p:tgtEl>
                                        <p:attrNameLst>
                                          <p:attrName>style.visibility</p:attrName>
                                        </p:attrNameLst>
                                      </p:cBhvr>
                                      <p:to>
                                        <p:strVal val="visible"/>
                                      </p:to>
                                    </p:set>
                                    <p:animEffect transition="in" filter="dissolve">
                                      <p:cBhvr>
                                        <p:cTn id="60" dur="500"/>
                                        <p:tgtEl>
                                          <p:spTgt spid="3">
                                            <p:txEl>
                                              <p:pRg st="19" end="19"/>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
                                            <p:txEl>
                                              <p:pRg st="20" end="20"/>
                                            </p:txEl>
                                          </p:spTgt>
                                        </p:tgtEl>
                                        <p:attrNameLst>
                                          <p:attrName>style.visibility</p:attrName>
                                        </p:attrNameLst>
                                      </p:cBhvr>
                                      <p:to>
                                        <p:strVal val="visible"/>
                                      </p:to>
                                    </p:set>
                                    <p:animEffect transition="in" filter="dissolve">
                                      <p:cBhvr>
                                        <p:cTn id="63" dur="500"/>
                                        <p:tgtEl>
                                          <p:spTgt spid="3">
                                            <p:txEl>
                                              <p:pRg st="20" end="20"/>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
                                            <p:txEl>
                                              <p:pRg st="21" end="21"/>
                                            </p:txEl>
                                          </p:spTgt>
                                        </p:tgtEl>
                                        <p:attrNameLst>
                                          <p:attrName>style.visibility</p:attrName>
                                        </p:attrNameLst>
                                      </p:cBhvr>
                                      <p:to>
                                        <p:strVal val="visible"/>
                                      </p:to>
                                    </p:set>
                                    <p:animEffect transition="in" filter="dissolve">
                                      <p:cBhvr>
                                        <p:cTn id="66" dur="500"/>
                                        <p:tgtEl>
                                          <p:spTgt spid="3">
                                            <p:txEl>
                                              <p:pRg st="21" end="21"/>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
                                            <p:txEl>
                                              <p:pRg st="22" end="22"/>
                                            </p:txEl>
                                          </p:spTgt>
                                        </p:tgtEl>
                                        <p:attrNameLst>
                                          <p:attrName>style.visibility</p:attrName>
                                        </p:attrNameLst>
                                      </p:cBhvr>
                                      <p:to>
                                        <p:strVal val="visible"/>
                                      </p:to>
                                    </p:set>
                                    <p:animEffect transition="in" filter="dissolve">
                                      <p:cBhvr>
                                        <p:cTn id="69" dur="500"/>
                                        <p:tgtEl>
                                          <p:spTgt spid="3">
                                            <p:txEl>
                                              <p:pRg st="22" end="22"/>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
                                            <p:txEl>
                                              <p:pRg st="23" end="23"/>
                                            </p:txEl>
                                          </p:spTgt>
                                        </p:tgtEl>
                                        <p:attrNameLst>
                                          <p:attrName>style.visibility</p:attrName>
                                        </p:attrNameLst>
                                      </p:cBhvr>
                                      <p:to>
                                        <p:strVal val="visible"/>
                                      </p:to>
                                    </p:set>
                                    <p:animEffect transition="in" filter="dissolve">
                                      <p:cBhvr>
                                        <p:cTn id="72" dur="500"/>
                                        <p:tgtEl>
                                          <p:spTgt spid="3">
                                            <p:txEl>
                                              <p:pRg st="23" end="23"/>
                                            </p:txEl>
                                          </p:spTgt>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
                                            <p:txEl>
                                              <p:pRg st="24" end="24"/>
                                            </p:txEl>
                                          </p:spTgt>
                                        </p:tgtEl>
                                        <p:attrNameLst>
                                          <p:attrName>style.visibility</p:attrName>
                                        </p:attrNameLst>
                                      </p:cBhvr>
                                      <p:to>
                                        <p:strVal val="visible"/>
                                      </p:to>
                                    </p:set>
                                    <p:animEffect transition="in" filter="dissolve">
                                      <p:cBhvr>
                                        <p:cTn id="75" dur="500"/>
                                        <p:tgtEl>
                                          <p:spTgt spid="3">
                                            <p:txEl>
                                              <p:pRg st="24" end="24"/>
                                            </p:txEl>
                                          </p:spTgt>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
                                            <p:txEl>
                                              <p:pRg st="25" end="25"/>
                                            </p:txEl>
                                          </p:spTgt>
                                        </p:tgtEl>
                                        <p:attrNameLst>
                                          <p:attrName>style.visibility</p:attrName>
                                        </p:attrNameLst>
                                      </p:cBhvr>
                                      <p:to>
                                        <p:strVal val="visible"/>
                                      </p:to>
                                    </p:set>
                                    <p:animEffect transition="in" filter="dissolve">
                                      <p:cBhvr>
                                        <p:cTn id="78" dur="500"/>
                                        <p:tgtEl>
                                          <p:spTgt spid="3">
                                            <p:txEl>
                                              <p:pRg st="25" end="25"/>
                                            </p:txEl>
                                          </p:spTgt>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
                                            <p:txEl>
                                              <p:pRg st="26" end="26"/>
                                            </p:txEl>
                                          </p:spTgt>
                                        </p:tgtEl>
                                        <p:attrNameLst>
                                          <p:attrName>style.visibility</p:attrName>
                                        </p:attrNameLst>
                                      </p:cBhvr>
                                      <p:to>
                                        <p:strVal val="visible"/>
                                      </p:to>
                                    </p:set>
                                    <p:animEffect transition="in" filter="dissolve">
                                      <p:cBhvr>
                                        <p:cTn id="81" dur="500"/>
                                        <p:tgtEl>
                                          <p:spTgt spid="3">
                                            <p:txEl>
                                              <p:pRg st="26" end="26"/>
                                            </p:txEl>
                                          </p:spTgt>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xEl>
                                              <p:pRg st="27" end="27"/>
                                            </p:txEl>
                                          </p:spTgt>
                                        </p:tgtEl>
                                        <p:attrNameLst>
                                          <p:attrName>style.visibility</p:attrName>
                                        </p:attrNameLst>
                                      </p:cBhvr>
                                      <p:to>
                                        <p:strVal val="visible"/>
                                      </p:to>
                                    </p:set>
                                    <p:animEffect transition="in" filter="dissolve">
                                      <p:cBhvr>
                                        <p:cTn id="84" dur="500"/>
                                        <p:tgtEl>
                                          <p:spTgt spid="3">
                                            <p:txEl>
                                              <p:pRg st="27" end="27"/>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
                                            <p:txEl>
                                              <p:pRg st="28" end="28"/>
                                            </p:txEl>
                                          </p:spTgt>
                                        </p:tgtEl>
                                        <p:attrNameLst>
                                          <p:attrName>style.visibility</p:attrName>
                                        </p:attrNameLst>
                                      </p:cBhvr>
                                      <p:to>
                                        <p:strVal val="visible"/>
                                      </p:to>
                                    </p:set>
                                    <p:animEffect transition="in" filter="dissolve">
                                      <p:cBhvr>
                                        <p:cTn id="87"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BDB1D44B-798B-4B47-BF48-2B4F87860ECC}"/>
              </a:ext>
            </a:extLst>
          </p:cNvPr>
          <p:cNvSpPr>
            <a:spLocks noGrp="1" noChangeArrowheads="1"/>
          </p:cNvSpPr>
          <p:nvPr>
            <p:ph type="title"/>
          </p:nvPr>
        </p:nvSpPr>
        <p:spPr>
          <a:xfrm>
            <a:off x="311150" y="301625"/>
            <a:ext cx="8375650" cy="471488"/>
          </a:xfrm>
        </p:spPr>
        <p:txBody>
          <a:bodyPr/>
          <a:lstStyle/>
          <a:p>
            <a:r>
              <a:rPr lang="en-US" altLang="ru-RU" b="1" dirty="0" err="1">
                <a:latin typeface="Consolas" panose="020B0609020204030204" pitchFamily="49" charset="0"/>
              </a:rPr>
              <a:t>Binar</a:t>
            </a:r>
            <a:r>
              <a:rPr lang="en-US" altLang="ru-RU" b="1" dirty="0">
                <a:latin typeface="Consolas" panose="020B0609020204030204" pitchFamily="49" charset="0"/>
              </a:rPr>
              <a:t> </a:t>
            </a:r>
            <a:r>
              <a:rPr lang="en-US" altLang="ru-RU" b="1" dirty="0" err="1">
                <a:latin typeface="Consolas" panose="020B0609020204030204" pitchFamily="49" charset="0"/>
              </a:rPr>
              <a:t>axtarışı</a:t>
            </a:r>
            <a:r>
              <a:rPr lang="en-US" altLang="ru-RU" b="1" dirty="0">
                <a:latin typeface="Consolas" panose="020B0609020204030204" pitchFamily="49" charset="0"/>
              </a:rPr>
              <a:t> another version</a:t>
            </a:r>
            <a:endParaRPr lang="ru-RU" altLang="ru-RU" b="1" dirty="0"/>
          </a:p>
        </p:txBody>
      </p:sp>
      <p:sp>
        <p:nvSpPr>
          <p:cNvPr id="4" name="Rectangle 1">
            <a:extLst>
              <a:ext uri="{FF2B5EF4-FFF2-40B4-BE49-F238E27FC236}">
                <a16:creationId xmlns:a16="http://schemas.microsoft.com/office/drawing/2014/main" id="{081008F3-96DA-49F2-839B-4F8AB2D1ACEE}"/>
              </a:ext>
            </a:extLst>
          </p:cNvPr>
          <p:cNvSpPr>
            <a:spLocks noChangeArrowheads="1"/>
          </p:cNvSpPr>
          <p:nvPr/>
        </p:nvSpPr>
        <p:spPr bwMode="auto">
          <a:xfrm>
            <a:off x="283368" y="2015015"/>
            <a:ext cx="8577263" cy="3139321"/>
          </a:xfrm>
          <a:prstGeom prst="rect">
            <a:avLst/>
          </a:prstGeom>
          <a:solidFill>
            <a:schemeClr val="accent5"/>
          </a:solidFill>
          <a:ln w="12700" cap="flat" cmpd="sng">
            <a:noFill/>
            <a:prstDash val="solid"/>
            <a:miter lim="800000"/>
            <a:headEnd type="none" w="med" len="med"/>
            <a:tailEnd type="none" w="lg" len="lg"/>
          </a:ln>
          <a:effectLst>
            <a:outerShdw blurRad="50800" dist="38100" dir="2700000" algn="tl" rotWithShape="0">
              <a:prstClr val="black">
                <a:alpha val="40000"/>
              </a:prstClr>
            </a:outerShdw>
          </a:effectLst>
        </p:spPr>
        <p:txBody>
          <a:bodyPr anchor="ctr">
            <a:spAutoFit/>
          </a:bodyPr>
          <a:lstStyle>
            <a:lvl1pPr marL="179388" indent="-9366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defRPr/>
            </a:pPr>
            <a:r>
              <a:rPr lang="en-US" dirty="0">
                <a:solidFill>
                  <a:srgbClr val="FFC000"/>
                </a:solidFill>
                <a:latin typeface="Consolas" panose="020B0609020204030204" pitchFamily="49" charset="0"/>
                <a:cs typeface="Times New Roman" panose="02020603050405020304" pitchFamily="18" charset="0"/>
              </a:rPr>
              <a:t>def</a:t>
            </a:r>
            <a:r>
              <a:rPr lang="en-US" dirty="0">
                <a:latin typeface="Consolas" panose="020B0609020204030204" pitchFamily="49" charset="0"/>
                <a:cs typeface="Times New Roman" panose="02020603050405020304" pitchFamily="18" charset="0"/>
              </a:rPr>
              <a:t> </a:t>
            </a:r>
            <a:r>
              <a:rPr lang="en-US" dirty="0" err="1">
                <a:solidFill>
                  <a:srgbClr val="00B0F0"/>
                </a:solidFill>
                <a:latin typeface="Consolas" panose="020B0609020204030204" pitchFamily="49" charset="0"/>
                <a:cs typeface="Times New Roman" panose="02020603050405020304" pitchFamily="18" charset="0"/>
              </a:rPr>
              <a:t>binary_search</a:t>
            </a:r>
            <a:r>
              <a:rPr lang="en-US" dirty="0">
                <a:latin typeface="Consolas" panose="020B0609020204030204" pitchFamily="49" charset="0"/>
                <a:cs typeface="Times New Roman" panose="02020603050405020304" pitchFamily="18" charset="0"/>
              </a:rPr>
              <a:t>(</a:t>
            </a:r>
            <a:r>
              <a:rPr lang="en-US" dirty="0" err="1">
                <a:latin typeface="Consolas" panose="020B0609020204030204" pitchFamily="49" charset="0"/>
                <a:cs typeface="Times New Roman" panose="02020603050405020304" pitchFamily="18" charset="0"/>
              </a:rPr>
              <a:t>mylist,target</a:t>
            </a:r>
            <a:r>
              <a:rPr lang="en-US" dirty="0">
                <a:latin typeface="Consolas" panose="020B0609020204030204" pitchFamily="49" charset="0"/>
                <a:cs typeface="Times New Roman" panose="02020603050405020304" pitchFamily="18" charset="0"/>
              </a:rPr>
              <a:t>):</a:t>
            </a:r>
          </a:p>
          <a:p>
            <a:pPr algn="just" eaLnBrk="1" hangingPunct="1">
              <a:defRPr/>
            </a:pPr>
            <a:r>
              <a:rPr lang="en-US" dirty="0">
                <a:latin typeface="Consolas" panose="020B0609020204030204" pitchFamily="49" charset="0"/>
                <a:cs typeface="Times New Roman" panose="02020603050405020304" pitchFamily="18" charset="0"/>
              </a:rPr>
              <a:t>    left=0</a:t>
            </a:r>
          </a:p>
          <a:p>
            <a:pPr algn="just" eaLnBrk="1" hangingPunct="1">
              <a:defRPr/>
            </a:pPr>
            <a:r>
              <a:rPr lang="en-US" dirty="0">
                <a:latin typeface="Consolas" panose="020B0609020204030204" pitchFamily="49" charset="0"/>
                <a:cs typeface="Times New Roman" panose="02020603050405020304" pitchFamily="18" charset="0"/>
              </a:rPr>
              <a:t>    right = </a:t>
            </a:r>
            <a:r>
              <a:rPr lang="en-US" dirty="0" err="1">
                <a:solidFill>
                  <a:srgbClr val="7030A0"/>
                </a:solidFill>
                <a:latin typeface="Consolas" panose="020B0609020204030204" pitchFamily="49" charset="0"/>
                <a:cs typeface="Times New Roman" panose="02020603050405020304" pitchFamily="18" charset="0"/>
              </a:rPr>
              <a:t>len</a:t>
            </a:r>
            <a:r>
              <a:rPr lang="en-US" dirty="0">
                <a:latin typeface="Consolas" panose="020B0609020204030204" pitchFamily="49" charset="0"/>
                <a:cs typeface="Times New Roman" panose="02020603050405020304" pitchFamily="18" charset="0"/>
              </a:rPr>
              <a:t>(</a:t>
            </a:r>
            <a:r>
              <a:rPr lang="en-US" dirty="0" err="1">
                <a:latin typeface="Consolas" panose="020B0609020204030204" pitchFamily="49" charset="0"/>
                <a:cs typeface="Times New Roman" panose="02020603050405020304" pitchFamily="18" charset="0"/>
              </a:rPr>
              <a:t>mylist</a:t>
            </a:r>
            <a:r>
              <a:rPr lang="en-US" dirty="0">
                <a:latin typeface="Consolas" panose="020B0609020204030204" pitchFamily="49" charset="0"/>
                <a:cs typeface="Times New Roman" panose="02020603050405020304" pitchFamily="18" charset="0"/>
              </a:rPr>
              <a:t>)-1</a:t>
            </a:r>
          </a:p>
          <a:p>
            <a:pPr algn="just" eaLnBrk="1" hangingPunct="1">
              <a:defRPr/>
            </a:pPr>
            <a:r>
              <a:rPr lang="en-US" dirty="0">
                <a:latin typeface="Consolas" panose="020B0609020204030204" pitchFamily="49" charset="0"/>
                <a:cs typeface="Times New Roman" panose="02020603050405020304" pitchFamily="18" charset="0"/>
              </a:rPr>
              <a:t>    </a:t>
            </a:r>
            <a:r>
              <a:rPr lang="en-US" dirty="0">
                <a:solidFill>
                  <a:srgbClr val="FFC000"/>
                </a:solidFill>
                <a:latin typeface="Consolas" panose="020B0609020204030204" pitchFamily="49" charset="0"/>
                <a:cs typeface="Times New Roman" panose="02020603050405020304" pitchFamily="18" charset="0"/>
              </a:rPr>
              <a:t>while</a:t>
            </a:r>
            <a:r>
              <a:rPr lang="en-US" dirty="0">
                <a:latin typeface="Consolas" panose="020B0609020204030204" pitchFamily="49" charset="0"/>
                <a:cs typeface="Times New Roman" panose="02020603050405020304" pitchFamily="18" charset="0"/>
              </a:rPr>
              <a:t> left &lt; right-1:</a:t>
            </a:r>
          </a:p>
          <a:p>
            <a:pPr algn="just" eaLnBrk="1" hangingPunct="1">
              <a:defRPr/>
            </a:pPr>
            <a:r>
              <a:rPr lang="en-US" dirty="0">
                <a:latin typeface="Consolas" panose="020B0609020204030204" pitchFamily="49" charset="0"/>
                <a:cs typeface="Times New Roman" panose="02020603050405020304" pitchFamily="18" charset="0"/>
              </a:rPr>
              <a:t>        middle = (</a:t>
            </a:r>
            <a:r>
              <a:rPr lang="en-US" dirty="0" err="1">
                <a:latin typeface="Consolas" panose="020B0609020204030204" pitchFamily="49" charset="0"/>
                <a:cs typeface="Times New Roman" panose="02020603050405020304" pitchFamily="18" charset="0"/>
              </a:rPr>
              <a:t>left+right</a:t>
            </a:r>
            <a:r>
              <a:rPr lang="en-US" dirty="0">
                <a:latin typeface="Consolas" panose="020B0609020204030204" pitchFamily="49" charset="0"/>
                <a:cs typeface="Times New Roman" panose="02020603050405020304" pitchFamily="18" charset="0"/>
              </a:rPr>
              <a:t>)//2</a:t>
            </a:r>
          </a:p>
          <a:p>
            <a:pPr algn="just" eaLnBrk="1" hangingPunct="1">
              <a:defRPr/>
            </a:pPr>
            <a:r>
              <a:rPr lang="en-US" dirty="0">
                <a:latin typeface="Consolas" panose="020B0609020204030204" pitchFamily="49" charset="0"/>
                <a:cs typeface="Times New Roman" panose="02020603050405020304" pitchFamily="18" charset="0"/>
              </a:rPr>
              <a:t>        </a:t>
            </a:r>
            <a:r>
              <a:rPr lang="en-US" dirty="0">
                <a:solidFill>
                  <a:srgbClr val="FFC000"/>
                </a:solidFill>
                <a:latin typeface="Consolas" panose="020B0609020204030204" pitchFamily="49" charset="0"/>
                <a:cs typeface="Times New Roman" panose="02020603050405020304" pitchFamily="18" charset="0"/>
              </a:rPr>
              <a:t>if</a:t>
            </a:r>
            <a:r>
              <a:rPr lang="en-US" dirty="0">
                <a:latin typeface="Consolas" panose="020B0609020204030204" pitchFamily="49" charset="0"/>
                <a:cs typeface="Times New Roman" panose="02020603050405020304" pitchFamily="18" charset="0"/>
              </a:rPr>
              <a:t> target== </a:t>
            </a:r>
            <a:r>
              <a:rPr lang="en-US" dirty="0" err="1">
                <a:latin typeface="Consolas" panose="020B0609020204030204" pitchFamily="49" charset="0"/>
                <a:cs typeface="Times New Roman" panose="02020603050405020304" pitchFamily="18" charset="0"/>
              </a:rPr>
              <a:t>mylist</a:t>
            </a:r>
            <a:r>
              <a:rPr lang="en-US" dirty="0">
                <a:latin typeface="Consolas" panose="020B0609020204030204" pitchFamily="49" charset="0"/>
                <a:cs typeface="Times New Roman" panose="02020603050405020304" pitchFamily="18" charset="0"/>
              </a:rPr>
              <a:t>[middle]:</a:t>
            </a:r>
          </a:p>
          <a:p>
            <a:pPr algn="just" eaLnBrk="1" hangingPunct="1">
              <a:defRPr/>
            </a:pPr>
            <a:r>
              <a:rPr lang="en-US" dirty="0">
                <a:latin typeface="Consolas" panose="020B0609020204030204" pitchFamily="49" charset="0"/>
                <a:cs typeface="Times New Roman" panose="02020603050405020304" pitchFamily="18" charset="0"/>
              </a:rPr>
              <a:t>            </a:t>
            </a:r>
            <a:r>
              <a:rPr lang="en-US" dirty="0">
                <a:solidFill>
                  <a:srgbClr val="FFC000"/>
                </a:solidFill>
                <a:latin typeface="Consolas" panose="020B0609020204030204" pitchFamily="49" charset="0"/>
                <a:cs typeface="Times New Roman" panose="02020603050405020304" pitchFamily="18" charset="0"/>
              </a:rPr>
              <a:t>return</a:t>
            </a:r>
            <a:r>
              <a:rPr lang="en-US" dirty="0">
                <a:latin typeface="Consolas" panose="020B0609020204030204" pitchFamily="49" charset="0"/>
                <a:cs typeface="Times New Roman" panose="02020603050405020304" pitchFamily="18" charset="0"/>
              </a:rPr>
              <a:t> middle</a:t>
            </a:r>
          </a:p>
          <a:p>
            <a:pPr algn="just" eaLnBrk="1" hangingPunct="1">
              <a:defRPr/>
            </a:pPr>
            <a:r>
              <a:rPr lang="en-US" dirty="0">
                <a:latin typeface="Consolas" panose="020B0609020204030204" pitchFamily="49" charset="0"/>
                <a:cs typeface="Times New Roman" panose="02020603050405020304" pitchFamily="18" charset="0"/>
              </a:rPr>
              <a:t>        </a:t>
            </a:r>
            <a:r>
              <a:rPr lang="en-US" dirty="0" err="1">
                <a:solidFill>
                  <a:srgbClr val="FFC000"/>
                </a:solidFill>
                <a:latin typeface="Consolas" panose="020B0609020204030204" pitchFamily="49" charset="0"/>
                <a:cs typeface="Times New Roman" panose="02020603050405020304" pitchFamily="18" charset="0"/>
              </a:rPr>
              <a:t>elif</a:t>
            </a:r>
            <a:r>
              <a:rPr lang="en-US" dirty="0">
                <a:latin typeface="Consolas" panose="020B0609020204030204" pitchFamily="49" charset="0"/>
                <a:cs typeface="Times New Roman" panose="02020603050405020304" pitchFamily="18" charset="0"/>
              </a:rPr>
              <a:t> target&lt;</a:t>
            </a:r>
            <a:r>
              <a:rPr lang="en-US" dirty="0" err="1">
                <a:latin typeface="Consolas" panose="020B0609020204030204" pitchFamily="49" charset="0"/>
                <a:cs typeface="Times New Roman" panose="02020603050405020304" pitchFamily="18" charset="0"/>
              </a:rPr>
              <a:t>mylist</a:t>
            </a:r>
            <a:r>
              <a:rPr lang="en-US" dirty="0">
                <a:latin typeface="Consolas" panose="020B0609020204030204" pitchFamily="49" charset="0"/>
                <a:cs typeface="Times New Roman" panose="02020603050405020304" pitchFamily="18" charset="0"/>
              </a:rPr>
              <a:t>[middle]:</a:t>
            </a:r>
          </a:p>
          <a:p>
            <a:pPr algn="just" eaLnBrk="1" hangingPunct="1">
              <a:defRPr/>
            </a:pPr>
            <a:r>
              <a:rPr lang="en-US" dirty="0">
                <a:latin typeface="Consolas" panose="020B0609020204030204" pitchFamily="49" charset="0"/>
                <a:cs typeface="Times New Roman" panose="02020603050405020304" pitchFamily="18" charset="0"/>
              </a:rPr>
              <a:t>            right=middle-1</a:t>
            </a:r>
          </a:p>
          <a:p>
            <a:pPr algn="just" eaLnBrk="1" hangingPunct="1">
              <a:defRPr/>
            </a:pPr>
            <a:r>
              <a:rPr lang="en-US" dirty="0">
                <a:solidFill>
                  <a:srgbClr val="FFC000"/>
                </a:solidFill>
                <a:latin typeface="Consolas" panose="020B0609020204030204" pitchFamily="49" charset="0"/>
                <a:cs typeface="Times New Roman" panose="02020603050405020304" pitchFamily="18" charset="0"/>
              </a:rPr>
              <a:t>        else:</a:t>
            </a:r>
          </a:p>
          <a:p>
            <a:pPr algn="just" eaLnBrk="1" hangingPunct="1">
              <a:defRPr/>
            </a:pPr>
            <a:r>
              <a:rPr lang="en-US" dirty="0">
                <a:latin typeface="Consolas" panose="020B0609020204030204" pitchFamily="49" charset="0"/>
                <a:cs typeface="Times New Roman" panose="02020603050405020304" pitchFamily="18" charset="0"/>
              </a:rPr>
              <a:t>            left=middle+1</a:t>
            </a:r>
            <a:endParaRPr lang="ru-RU"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9708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dissolve">
                                      <p:cBhvr>
                                        <p:cTn id="7" dur="500"/>
                                        <p:tgtEl>
                                          <p:spTgt spid="4">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dissolve">
                                      <p:cBhvr>
                                        <p:cTn id="13" dur="500"/>
                                        <p:tgtEl>
                                          <p:spTgt spid="4">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dissolve">
                                      <p:cBhvr>
                                        <p:cTn id="16" dur="500"/>
                                        <p:tgtEl>
                                          <p:spTgt spid="4">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dissolve">
                                      <p:cBhvr>
                                        <p:cTn id="19" dur="500"/>
                                        <p:tgtEl>
                                          <p:spTgt spid="4">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dissolve">
                                      <p:cBhvr>
                                        <p:cTn id="22" dur="500"/>
                                        <p:tgtEl>
                                          <p:spTgt spid="4">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dissolve">
                                      <p:cBhvr>
                                        <p:cTn id="25" dur="500"/>
                                        <p:tgtEl>
                                          <p:spTgt spid="4">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dissolve">
                                      <p:cBhvr>
                                        <p:cTn id="28" dur="500"/>
                                        <p:tgtEl>
                                          <p:spTgt spid="4">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dissolve">
                                      <p:cBhvr>
                                        <p:cTn id="31" dur="500"/>
                                        <p:tgtEl>
                                          <p:spTgt spid="4">
                                            <p:txEl>
                                              <p:pRg st="7" end="7"/>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dissolve">
                                      <p:cBhvr>
                                        <p:cTn id="34" dur="500"/>
                                        <p:tgtEl>
                                          <p:spTgt spid="4">
                                            <p:txEl>
                                              <p:pRg st="8" end="8"/>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dissolve">
                                      <p:cBhvr>
                                        <p:cTn id="37" dur="500"/>
                                        <p:tgtEl>
                                          <p:spTgt spid="4">
                                            <p:txEl>
                                              <p:pRg st="9" end="9"/>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dissolve">
                                      <p:cBhvr>
                                        <p:cTn id="4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Заголовок 1">
            <a:extLst>
              <a:ext uri="{FF2B5EF4-FFF2-40B4-BE49-F238E27FC236}">
                <a16:creationId xmlns:a16="http://schemas.microsoft.com/office/drawing/2014/main" id="{C5E22B24-DE4E-B143-A7BE-1829697691C6}"/>
              </a:ext>
            </a:extLst>
          </p:cNvPr>
          <p:cNvSpPr>
            <a:spLocks noGrp="1"/>
          </p:cNvSpPr>
          <p:nvPr>
            <p:ph type="title"/>
          </p:nvPr>
        </p:nvSpPr>
        <p:spPr>
          <a:xfrm>
            <a:off x="311150" y="301625"/>
            <a:ext cx="8375650" cy="471488"/>
          </a:xfrm>
        </p:spPr>
        <p:txBody>
          <a:bodyPr/>
          <a:lstStyle/>
          <a:p>
            <a:r>
              <a:rPr lang="en-US" altLang="ru-RU" b="1" dirty="0" err="1">
                <a:latin typeface="Consolas" panose="020B0609020204030204" pitchFamily="49" charset="0"/>
              </a:rPr>
              <a:t>Binar</a:t>
            </a:r>
            <a:r>
              <a:rPr lang="az-Latn-AZ" altLang="ru-RU" b="1" dirty="0">
                <a:latin typeface="Consolas" panose="020B0609020204030204" pitchFamily="49" charset="0"/>
              </a:rPr>
              <a:t> </a:t>
            </a:r>
            <a:r>
              <a:rPr lang="en-US" altLang="ru-RU" b="1" dirty="0" err="1">
                <a:latin typeface="Consolas" panose="020B0609020204030204" pitchFamily="49" charset="0"/>
              </a:rPr>
              <a:t>axtarışı</a:t>
            </a:r>
            <a:endParaRPr lang="ru-RU" altLang="ru-RU" b="1" dirty="0">
              <a:latin typeface="Consolas" panose="020B0609020204030204" pitchFamily="49" charset="0"/>
            </a:endParaRPr>
          </a:p>
        </p:txBody>
      </p:sp>
      <p:graphicFrame>
        <p:nvGraphicFramePr>
          <p:cNvPr id="4" name="Таблица 3">
            <a:extLst>
              <a:ext uri="{FF2B5EF4-FFF2-40B4-BE49-F238E27FC236}">
                <a16:creationId xmlns:a16="http://schemas.microsoft.com/office/drawing/2014/main" id="{C078CBB4-F910-5E40-BD72-A7108FA2E405}"/>
              </a:ext>
            </a:extLst>
          </p:cNvPr>
          <p:cNvGraphicFramePr>
            <a:graphicFrameLocks noGrp="1"/>
          </p:cNvGraphicFramePr>
          <p:nvPr/>
        </p:nvGraphicFramePr>
        <p:xfrm>
          <a:off x="1422400" y="1268413"/>
          <a:ext cx="5289549" cy="2647951"/>
        </p:xfrm>
        <a:graphic>
          <a:graphicData uri="http://schemas.openxmlformats.org/drawingml/2006/table">
            <a:tbl>
              <a:tblPr/>
              <a:tblGrid>
                <a:gridCol w="1763183">
                  <a:extLst>
                    <a:ext uri="{9D8B030D-6E8A-4147-A177-3AD203B41FA5}">
                      <a16:colId xmlns:a16="http://schemas.microsoft.com/office/drawing/2014/main" val="20000"/>
                    </a:ext>
                  </a:extLst>
                </a:gridCol>
                <a:gridCol w="1763183">
                  <a:extLst>
                    <a:ext uri="{9D8B030D-6E8A-4147-A177-3AD203B41FA5}">
                      <a16:colId xmlns:a16="http://schemas.microsoft.com/office/drawing/2014/main" val="20001"/>
                    </a:ext>
                  </a:extLst>
                </a:gridCol>
                <a:gridCol w="1763183">
                  <a:extLst>
                    <a:ext uri="{9D8B030D-6E8A-4147-A177-3AD203B41FA5}">
                      <a16:colId xmlns:a16="http://schemas.microsoft.com/office/drawing/2014/main" val="20002"/>
                    </a:ext>
                  </a:extLst>
                </a:gridCol>
              </a:tblGrid>
              <a:tr h="555743">
                <a:tc>
                  <a:txBody>
                    <a:bodyPr/>
                    <a:lstStyle/>
                    <a:p>
                      <a:pPr algn="ctr">
                        <a:spcAft>
                          <a:spcPts val="0"/>
                        </a:spcAft>
                      </a:pPr>
                      <a:r>
                        <a:rPr lang="ru-RU" sz="2400" b="1" dirty="0">
                          <a:latin typeface="+mj-lt"/>
                          <a:ea typeface="Times New Roman"/>
                          <a:cs typeface="Courier New"/>
                        </a:rPr>
                        <a:t>N</a:t>
                      </a:r>
                      <a:endParaRPr lang="ru-RU" sz="2400" dirty="0">
                        <a:latin typeface="+mj-lt"/>
                        <a:ea typeface="Times New Roman"/>
                        <a:cs typeface="Times New Roman"/>
                      </a:endParaRP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1FF"/>
                    </a:solidFill>
                  </a:tcPr>
                </a:tc>
                <a:tc>
                  <a:txBody>
                    <a:bodyPr/>
                    <a:lstStyle/>
                    <a:p>
                      <a:pPr algn="ctr">
                        <a:lnSpc>
                          <a:spcPct val="80000"/>
                        </a:lnSpc>
                        <a:spcAft>
                          <a:spcPts val="0"/>
                        </a:spcAft>
                      </a:pPr>
                      <a:r>
                        <a:rPr lang="az-Latn-AZ" sz="1800" b="1" dirty="0">
                          <a:latin typeface="+mj-lt"/>
                          <a:ea typeface="Times New Roman"/>
                          <a:cs typeface="Courier New"/>
                        </a:rPr>
                        <a:t>Xətti axtarış</a:t>
                      </a:r>
                    </a:p>
                  </a:txBody>
                  <a:tcPr marL="68577" marR="68577" marT="36190" marB="361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FF"/>
                    </a:solidFill>
                  </a:tcPr>
                </a:tc>
                <a:tc>
                  <a:txBody>
                    <a:bodyPr/>
                    <a:lstStyle/>
                    <a:p>
                      <a:pPr algn="ctr">
                        <a:lnSpc>
                          <a:spcPct val="80000"/>
                        </a:lnSpc>
                        <a:spcAft>
                          <a:spcPts val="0"/>
                        </a:spcAft>
                      </a:pPr>
                      <a:r>
                        <a:rPr lang="az-Latn-AZ" sz="1800" b="1" dirty="0">
                          <a:latin typeface="+mj-lt"/>
                          <a:ea typeface="Times New Roman"/>
                          <a:cs typeface="Courier New"/>
                        </a:rPr>
                        <a:t>Binar axtarış</a:t>
                      </a:r>
                      <a:endParaRPr lang="ru-RU" sz="2400" dirty="0">
                        <a:latin typeface="+mj-lt"/>
                        <a:ea typeface="Times New Roman"/>
                        <a:cs typeface="Times New Roman"/>
                      </a:endParaRPr>
                    </a:p>
                  </a:txBody>
                  <a:tcPr marL="68577" marR="68577" marT="36190" marB="361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1FF"/>
                    </a:solidFill>
                  </a:tcPr>
                </a:tc>
                <a:extLst>
                  <a:ext uri="{0D108BD9-81ED-4DB2-BD59-A6C34878D82A}">
                    <a16:rowId xmlns:a16="http://schemas.microsoft.com/office/drawing/2014/main" val="10000"/>
                  </a:ext>
                </a:extLst>
              </a:tr>
              <a:tr h="523052">
                <a:tc>
                  <a:txBody>
                    <a:bodyPr/>
                    <a:lstStyle/>
                    <a:p>
                      <a:pPr algn="ctr">
                        <a:spcAft>
                          <a:spcPts val="0"/>
                        </a:spcAft>
                      </a:pPr>
                      <a:r>
                        <a:rPr lang="ru-RU" sz="2400" b="1" dirty="0">
                          <a:latin typeface="+mj-lt"/>
                          <a:ea typeface="Times New Roman"/>
                          <a:cs typeface="Courier New" pitchFamily="49" charset="0"/>
                        </a:rPr>
                        <a:t>2</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ru-RU" sz="2400" b="1" dirty="0">
                          <a:latin typeface="+mj-lt"/>
                          <a:ea typeface="Times New Roman"/>
                          <a:cs typeface="Courier New" pitchFamily="49" charset="0"/>
                        </a:rPr>
                        <a:t>2</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ru-RU" sz="2400" b="1" dirty="0">
                          <a:solidFill>
                            <a:srgbClr val="FF0000"/>
                          </a:solidFill>
                          <a:latin typeface="+mj-lt"/>
                          <a:ea typeface="Times New Roman"/>
                          <a:cs typeface="Courier New" pitchFamily="49" charset="0"/>
                        </a:rPr>
                        <a:t>2</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23052">
                <a:tc>
                  <a:txBody>
                    <a:bodyPr/>
                    <a:lstStyle/>
                    <a:p>
                      <a:pPr algn="ctr">
                        <a:spcAft>
                          <a:spcPts val="0"/>
                        </a:spcAft>
                      </a:pPr>
                      <a:r>
                        <a:rPr lang="ru-RU" sz="2400" b="1" dirty="0">
                          <a:latin typeface="+mj-lt"/>
                          <a:ea typeface="Times New Roman"/>
                          <a:cs typeface="Courier New" pitchFamily="49" charset="0"/>
                        </a:rPr>
                        <a:t>16</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FF"/>
                    </a:solidFill>
                  </a:tcPr>
                </a:tc>
                <a:tc>
                  <a:txBody>
                    <a:bodyPr/>
                    <a:lstStyle/>
                    <a:p>
                      <a:pPr algn="ctr">
                        <a:spcAft>
                          <a:spcPts val="0"/>
                        </a:spcAft>
                      </a:pPr>
                      <a:r>
                        <a:rPr lang="ru-RU" sz="2400" b="1" dirty="0">
                          <a:latin typeface="+mj-lt"/>
                          <a:ea typeface="Times New Roman"/>
                          <a:cs typeface="Courier New" pitchFamily="49" charset="0"/>
                        </a:rPr>
                        <a:t>16</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1FF"/>
                    </a:solidFill>
                  </a:tcPr>
                </a:tc>
                <a:tc>
                  <a:txBody>
                    <a:bodyPr/>
                    <a:lstStyle/>
                    <a:p>
                      <a:pPr algn="ctr">
                        <a:spcAft>
                          <a:spcPts val="0"/>
                        </a:spcAft>
                      </a:pPr>
                      <a:r>
                        <a:rPr lang="ru-RU" sz="2400" b="1" dirty="0">
                          <a:solidFill>
                            <a:srgbClr val="FF0000"/>
                          </a:solidFill>
                          <a:latin typeface="+mj-lt"/>
                          <a:ea typeface="Times New Roman"/>
                          <a:cs typeface="Courier New" pitchFamily="49" charset="0"/>
                        </a:rPr>
                        <a:t>5</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FF"/>
                    </a:solidFill>
                  </a:tcPr>
                </a:tc>
                <a:extLst>
                  <a:ext uri="{0D108BD9-81ED-4DB2-BD59-A6C34878D82A}">
                    <a16:rowId xmlns:a16="http://schemas.microsoft.com/office/drawing/2014/main" val="10002"/>
                  </a:ext>
                </a:extLst>
              </a:tr>
              <a:tr h="523052">
                <a:tc>
                  <a:txBody>
                    <a:bodyPr/>
                    <a:lstStyle/>
                    <a:p>
                      <a:pPr algn="ctr">
                        <a:spcAft>
                          <a:spcPts val="0"/>
                        </a:spcAft>
                      </a:pPr>
                      <a:r>
                        <a:rPr lang="ru-RU" sz="2400" b="1">
                          <a:latin typeface="+mj-lt"/>
                          <a:ea typeface="Times New Roman"/>
                          <a:cs typeface="Courier New" pitchFamily="49" charset="0"/>
                        </a:rPr>
                        <a:t>1024</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ru-RU" sz="2400" b="1" dirty="0">
                          <a:latin typeface="+mj-lt"/>
                          <a:ea typeface="Times New Roman"/>
                          <a:cs typeface="Courier New" pitchFamily="49" charset="0"/>
                        </a:rPr>
                        <a:t>1024</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ru-RU" sz="2400" b="1" dirty="0">
                          <a:solidFill>
                            <a:srgbClr val="FF0000"/>
                          </a:solidFill>
                          <a:latin typeface="+mj-lt"/>
                          <a:ea typeface="Times New Roman"/>
                          <a:cs typeface="Courier New" pitchFamily="49" charset="0"/>
                        </a:rPr>
                        <a:t>11</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23052">
                <a:tc>
                  <a:txBody>
                    <a:bodyPr/>
                    <a:lstStyle/>
                    <a:p>
                      <a:pPr algn="ctr">
                        <a:spcAft>
                          <a:spcPts val="0"/>
                        </a:spcAft>
                      </a:pPr>
                      <a:r>
                        <a:rPr lang="ru-RU" sz="2400" b="1">
                          <a:latin typeface="+mj-lt"/>
                          <a:ea typeface="Times New Roman"/>
                          <a:cs typeface="Courier New" pitchFamily="49" charset="0"/>
                        </a:rPr>
                        <a:t>1048576</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FF"/>
                    </a:solidFill>
                  </a:tcPr>
                </a:tc>
                <a:tc>
                  <a:txBody>
                    <a:bodyPr/>
                    <a:lstStyle/>
                    <a:p>
                      <a:pPr algn="ctr">
                        <a:spcAft>
                          <a:spcPts val="0"/>
                        </a:spcAft>
                      </a:pPr>
                      <a:r>
                        <a:rPr lang="ru-RU" sz="2400" b="1" dirty="0">
                          <a:latin typeface="+mj-lt"/>
                          <a:ea typeface="Times New Roman"/>
                          <a:cs typeface="Courier New" pitchFamily="49" charset="0"/>
                        </a:rPr>
                        <a:t>1048576</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1FF"/>
                    </a:solidFill>
                  </a:tcPr>
                </a:tc>
                <a:tc>
                  <a:txBody>
                    <a:bodyPr/>
                    <a:lstStyle/>
                    <a:p>
                      <a:pPr algn="ctr">
                        <a:spcAft>
                          <a:spcPts val="0"/>
                        </a:spcAft>
                      </a:pPr>
                      <a:r>
                        <a:rPr lang="ru-RU" sz="2400" b="1" dirty="0">
                          <a:solidFill>
                            <a:srgbClr val="FF0000"/>
                          </a:solidFill>
                          <a:latin typeface="+mj-lt"/>
                          <a:ea typeface="Times New Roman"/>
                          <a:cs typeface="Courier New" pitchFamily="49" charset="0"/>
                        </a:rPr>
                        <a:t>21</a:t>
                      </a:r>
                    </a:p>
                  </a:txBody>
                  <a:tcPr marL="68577" marR="6857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FF"/>
                    </a:solidFill>
                  </a:tcPr>
                </a:tc>
                <a:extLst>
                  <a:ext uri="{0D108BD9-81ED-4DB2-BD59-A6C34878D82A}">
                    <a16:rowId xmlns:a16="http://schemas.microsoft.com/office/drawing/2014/main" val="10004"/>
                  </a:ext>
                </a:extLst>
              </a:tr>
            </a:tbl>
          </a:graphicData>
        </a:graphic>
      </p:graphicFrame>
      <p:sp>
        <p:nvSpPr>
          <p:cNvPr id="5" name="Rectangle 7"/>
          <p:cNvSpPr>
            <a:spLocks noChangeArrowheads="1"/>
          </p:cNvSpPr>
          <p:nvPr/>
        </p:nvSpPr>
        <p:spPr bwMode="auto">
          <a:xfrm>
            <a:off x="1090613" y="4135438"/>
            <a:ext cx="6564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Clr>
                <a:srgbClr val="00B050"/>
              </a:buClr>
              <a:buFont typeface="Wingdings" panose="05000000000000000000" pitchFamily="2" charset="2"/>
              <a:buChar char="§"/>
            </a:pPr>
            <a:r>
              <a:rPr lang="az-Latn-AZ" altLang="ru-RU" sz="2400">
                <a:solidFill>
                  <a:schemeClr val="tx1"/>
                </a:solidFill>
                <a:latin typeface="Consolas" panose="020B0609020204030204" pitchFamily="49" charset="0"/>
              </a:rPr>
              <a:t>Xətti axtarışdan daha sürətlidir.</a:t>
            </a:r>
            <a:endParaRPr lang="ru-RU" altLang="ru-RU" sz="2400">
              <a:solidFill>
                <a:schemeClr val="tx1"/>
              </a:solidFill>
              <a:latin typeface="Consolas" panose="020B0609020204030204" pitchFamily="49" charset="0"/>
            </a:endParaRPr>
          </a:p>
        </p:txBody>
      </p:sp>
      <p:grpSp>
        <p:nvGrpSpPr>
          <p:cNvPr id="2" name="Group 8"/>
          <p:cNvGrpSpPr>
            <a:grpSpLocks/>
          </p:cNvGrpSpPr>
          <p:nvPr/>
        </p:nvGrpSpPr>
        <p:grpSpPr bwMode="auto">
          <a:xfrm>
            <a:off x="614363" y="4154488"/>
            <a:ext cx="395287" cy="396875"/>
            <a:chOff x="267" y="866"/>
            <a:chExt cx="250" cy="250"/>
          </a:xfrm>
        </p:grpSpPr>
        <p:sp>
          <p:nvSpPr>
            <p:cNvPr id="80924" name="Oval 9"/>
            <p:cNvSpPr>
              <a:spLocks noChangeAspect="1" noChangeArrowheads="1"/>
            </p:cNvSpPr>
            <p:nvPr/>
          </p:nvSpPr>
          <p:spPr bwMode="auto">
            <a:xfrm>
              <a:off x="267" y="866"/>
              <a:ext cx="250" cy="250"/>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nvGrpSpPr>
            <p:cNvPr id="80925" name="Group 10"/>
            <p:cNvGrpSpPr>
              <a:grpSpLocks noChangeAspect="1"/>
            </p:cNvGrpSpPr>
            <p:nvPr/>
          </p:nvGrpSpPr>
          <p:grpSpPr bwMode="auto">
            <a:xfrm>
              <a:off x="298" y="895"/>
              <a:ext cx="188" cy="187"/>
              <a:chOff x="3051" y="2667"/>
              <a:chExt cx="1299" cy="1299"/>
            </a:xfrm>
          </p:grpSpPr>
          <p:sp>
            <p:nvSpPr>
              <p:cNvPr id="80927" name="Rectangle 11"/>
              <p:cNvSpPr>
                <a:spLocks noChangeAspect="1" noChangeArrowheads="1"/>
              </p:cNvSpPr>
              <p:nvPr/>
            </p:nvSpPr>
            <p:spPr bwMode="auto">
              <a:xfrm>
                <a:off x="3051"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80928" name="Rectangle 12"/>
              <p:cNvSpPr>
                <a:spLocks noChangeAspect="1" noChangeArrowheads="1"/>
              </p:cNvSpPr>
              <p:nvPr/>
            </p:nvSpPr>
            <p:spPr bwMode="auto">
              <a:xfrm rot="-5400000">
                <a:off x="3057" y="3105"/>
                <a:ext cx="1299" cy="4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sp>
          <p:nvSpPr>
            <p:cNvPr id="80926" name="Freeform 13"/>
            <p:cNvSpPr>
              <a:spLocks noChangeAspect="1"/>
            </p:cNvSpPr>
            <p:nvPr/>
          </p:nvSpPr>
          <p:spPr bwMode="auto">
            <a:xfrm>
              <a:off x="298" y="897"/>
              <a:ext cx="188" cy="188"/>
            </a:xfrm>
            <a:custGeom>
              <a:avLst/>
              <a:gdLst>
                <a:gd name="T0" fmla="*/ 0 w 1302"/>
                <a:gd name="T1" fmla="*/ 0 h 1299"/>
                <a:gd name="T2" fmla="*/ 0 w 1302"/>
                <a:gd name="T3" fmla="*/ 0 h 1299"/>
                <a:gd name="T4" fmla="*/ 0 w 1302"/>
                <a:gd name="T5" fmla="*/ 0 h 1299"/>
                <a:gd name="T6" fmla="*/ 0 w 1302"/>
                <a:gd name="T7" fmla="*/ 0 h 1299"/>
                <a:gd name="T8" fmla="*/ 0 w 1302"/>
                <a:gd name="T9" fmla="*/ 0 h 1299"/>
                <a:gd name="T10" fmla="*/ 0 w 1302"/>
                <a:gd name="T11" fmla="*/ 0 h 1299"/>
                <a:gd name="T12" fmla="*/ 0 w 1302"/>
                <a:gd name="T13" fmla="*/ 0 h 1299"/>
                <a:gd name="T14" fmla="*/ 0 w 1302"/>
                <a:gd name="T15" fmla="*/ 0 h 1299"/>
                <a:gd name="T16" fmla="*/ 0 w 1302"/>
                <a:gd name="T17" fmla="*/ 0 h 1299"/>
                <a:gd name="T18" fmla="*/ 0 w 1302"/>
                <a:gd name="T19" fmla="*/ 0 h 1299"/>
                <a:gd name="T20" fmla="*/ 0 w 1302"/>
                <a:gd name="T21" fmla="*/ 0 h 1299"/>
                <a:gd name="T22" fmla="*/ 0 w 1302"/>
                <a:gd name="T23" fmla="*/ 0 h 1299"/>
                <a:gd name="T24" fmla="*/ 0 w 1302"/>
                <a:gd name="T25" fmla="*/ 0 h 12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02"/>
                <a:gd name="T40" fmla="*/ 0 h 1299"/>
                <a:gd name="T41" fmla="*/ 1302 w 1302"/>
                <a:gd name="T42" fmla="*/ 1299 h 12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02" h="1299">
                  <a:moveTo>
                    <a:pt x="3" y="438"/>
                  </a:moveTo>
                  <a:lnTo>
                    <a:pt x="444" y="438"/>
                  </a:lnTo>
                  <a:lnTo>
                    <a:pt x="444" y="0"/>
                  </a:lnTo>
                  <a:lnTo>
                    <a:pt x="870" y="0"/>
                  </a:lnTo>
                  <a:lnTo>
                    <a:pt x="870" y="441"/>
                  </a:lnTo>
                  <a:lnTo>
                    <a:pt x="1302" y="441"/>
                  </a:lnTo>
                  <a:lnTo>
                    <a:pt x="1302" y="864"/>
                  </a:lnTo>
                  <a:lnTo>
                    <a:pt x="870" y="864"/>
                  </a:lnTo>
                  <a:lnTo>
                    <a:pt x="870" y="1299"/>
                  </a:lnTo>
                  <a:lnTo>
                    <a:pt x="447" y="1299"/>
                  </a:lnTo>
                  <a:lnTo>
                    <a:pt x="447" y="867"/>
                  </a:lnTo>
                  <a:lnTo>
                    <a:pt x="0" y="867"/>
                  </a:lnTo>
                  <a:lnTo>
                    <a:pt x="3" y="43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 name="Group 14"/>
          <p:cNvGrpSpPr>
            <a:grpSpLocks noChangeAspect="1"/>
          </p:cNvGrpSpPr>
          <p:nvPr/>
        </p:nvGrpSpPr>
        <p:grpSpPr bwMode="auto">
          <a:xfrm>
            <a:off x="614363" y="4926013"/>
            <a:ext cx="395287" cy="395287"/>
            <a:chOff x="552" y="2523"/>
            <a:chExt cx="1728" cy="1728"/>
          </a:xfrm>
        </p:grpSpPr>
        <p:sp>
          <p:nvSpPr>
            <p:cNvPr id="80922" name="Oval 15"/>
            <p:cNvSpPr>
              <a:spLocks noChangeAspect="1" noChangeArrowheads="1"/>
            </p:cNvSpPr>
            <p:nvPr/>
          </p:nvSpPr>
          <p:spPr bwMode="auto">
            <a:xfrm>
              <a:off x="552" y="2523"/>
              <a:ext cx="1728" cy="1728"/>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80923" name="Rectangle 16"/>
            <p:cNvSpPr>
              <a:spLocks noChangeAspect="1" noChangeArrowheads="1"/>
            </p:cNvSpPr>
            <p:nvPr/>
          </p:nvSpPr>
          <p:spPr bwMode="auto">
            <a:xfrm>
              <a:off x="774" y="3183"/>
              <a:ext cx="1299" cy="423"/>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sp>
        <p:nvSpPr>
          <p:cNvPr id="15" name="Rectangle 17"/>
          <p:cNvSpPr>
            <a:spLocks noChangeArrowheads="1"/>
          </p:cNvSpPr>
          <p:nvPr/>
        </p:nvSpPr>
        <p:spPr bwMode="auto">
          <a:xfrm>
            <a:off x="1090613" y="4892675"/>
            <a:ext cx="5799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marL="177800" indent="-177800">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Clr>
                <a:srgbClr val="FF0000"/>
              </a:buClr>
              <a:buFont typeface="Wingdings" panose="05000000000000000000" pitchFamily="2" charset="2"/>
              <a:buChar char="§"/>
            </a:pPr>
            <a:r>
              <a:rPr lang="en-GB" altLang="ru-RU" sz="2400" dirty="0" err="1">
                <a:solidFill>
                  <a:schemeClr val="tx1"/>
                </a:solidFill>
                <a:latin typeface="Consolas" panose="020B0609020204030204" pitchFamily="49" charset="0"/>
              </a:rPr>
              <a:t>massiv</a:t>
            </a:r>
            <a:r>
              <a:rPr lang="az-Latn-AZ" altLang="ru-RU" sz="2400" dirty="0">
                <a:solidFill>
                  <a:schemeClr val="tx1"/>
                </a:solidFill>
                <a:latin typeface="Consolas" panose="020B0609020204030204" pitchFamily="49" charset="0"/>
              </a:rPr>
              <a:t> öncədən çeşidlənməlidir</a:t>
            </a:r>
            <a:endParaRPr lang="ru-RU" altLang="ru-RU" sz="2400" dirty="0">
              <a:solidFill>
                <a:schemeClr val="tx1"/>
              </a:solidFill>
              <a:latin typeface="Consolas" panose="020B0609020204030204" pitchFamily="49" charset="0"/>
            </a:endParaRPr>
          </a:p>
        </p:txBody>
      </p:sp>
      <p:grpSp>
        <p:nvGrpSpPr>
          <p:cNvPr id="7" name="Group 71"/>
          <p:cNvGrpSpPr>
            <a:grpSpLocks/>
          </p:cNvGrpSpPr>
          <p:nvPr/>
        </p:nvGrpSpPr>
        <p:grpSpPr bwMode="auto">
          <a:xfrm>
            <a:off x="861779" y="5722940"/>
            <a:ext cx="7314033" cy="573767"/>
            <a:chOff x="2325" y="3072"/>
            <a:chExt cx="3184" cy="566"/>
          </a:xfrm>
        </p:grpSpPr>
        <p:sp>
          <p:nvSpPr>
            <p:cNvPr id="17" name="Text Box 69">
              <a:extLst>
                <a:ext uri="{FF2B5EF4-FFF2-40B4-BE49-F238E27FC236}">
                  <a16:creationId xmlns:a16="http://schemas.microsoft.com/office/drawing/2014/main" id="{FB71C851-D413-9345-9040-7B1BFB06FEEE}"/>
                </a:ext>
              </a:extLst>
            </p:cNvPr>
            <p:cNvSpPr txBox="1">
              <a:spLocks noChangeArrowheads="1"/>
            </p:cNvSpPr>
            <p:nvPr/>
          </p:nvSpPr>
          <p:spPr bwMode="auto">
            <a:xfrm>
              <a:off x="2633" y="3122"/>
              <a:ext cx="2876" cy="516"/>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eaLnBrk="1" hangingPunct="1">
                <a:defRPr/>
              </a:pPr>
              <a:r>
                <a:rPr lang="ru-RU" sz="2800" dirty="0">
                  <a:solidFill>
                    <a:srgbClr val="000000"/>
                  </a:solidFill>
                  <a:latin typeface="Consolas" panose="020B0609020204030204" pitchFamily="49" charset="0"/>
                  <a:cs typeface="Courier New" pitchFamily="49" charset="0"/>
                </a:rPr>
                <a:t>  </a:t>
              </a:r>
              <a:r>
                <a:rPr lang="az-Latn-AZ" sz="2800" dirty="0">
                  <a:solidFill>
                    <a:srgbClr val="000000"/>
                  </a:solidFill>
                  <a:latin typeface="Consolas" panose="020B0609020204030204" pitchFamily="49" charset="0"/>
                  <a:cs typeface="Courier New" pitchFamily="49" charset="0"/>
                </a:rPr>
                <a:t>Nə vaxt tətbiq edilməlidir</a:t>
              </a:r>
              <a:r>
                <a:rPr lang="ru-RU" sz="2800" dirty="0">
                  <a:solidFill>
                    <a:srgbClr val="000000"/>
                  </a:solidFill>
                  <a:latin typeface="Consolas" panose="020B0609020204030204" pitchFamily="49" charset="0"/>
                  <a:cs typeface="Courier New" pitchFamily="49" charset="0"/>
                </a:rPr>
                <a:t>?</a:t>
              </a:r>
              <a:endParaRPr lang="ru-RU" dirty="0">
                <a:solidFill>
                  <a:srgbClr val="000000"/>
                </a:solidFill>
                <a:latin typeface="Consolas" panose="020B0609020204030204" pitchFamily="49" charset="0"/>
              </a:endParaRPr>
            </a:p>
          </p:txBody>
        </p:sp>
        <p:sp>
          <p:nvSpPr>
            <p:cNvPr id="80921" name="Oval 70"/>
            <p:cNvSpPr>
              <a:spLocks noChangeArrowheads="1"/>
            </p:cNvSpPr>
            <p:nvPr/>
          </p:nvSpPr>
          <p:spPr bwMode="auto">
            <a:xfrm>
              <a:off x="2325" y="3072"/>
              <a:ext cx="244" cy="540"/>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a:spcBef>
                  <a:spcPct val="0"/>
                </a:spcBef>
                <a:buFontTx/>
                <a:buNone/>
              </a:pPr>
              <a:r>
                <a:rPr lang="en-US" altLang="ru-RU" sz="4400" dirty="0">
                  <a:solidFill>
                    <a:schemeClr val="bg1"/>
                  </a:solidFill>
                  <a:latin typeface="Arial Black" panose="020B0A04020102020204" pitchFamily="34" charset="0"/>
                </a:rPr>
                <a:t>?</a:t>
              </a:r>
              <a:endParaRPr lang="ru-RU" altLang="ru-RU" sz="4400" dirty="0">
                <a:solidFill>
                  <a:schemeClr val="bg1"/>
                </a:solidFill>
                <a:latin typeface="Arial Black" panose="020B0A04020102020204" pitchFamily="34" charset="0"/>
              </a:endParaRPr>
            </a:p>
          </p:txBody>
        </p:sp>
      </p:grpSp>
      <p:sp>
        <p:nvSpPr>
          <p:cNvPr id="80919" name="Прямоугольник 18"/>
          <p:cNvSpPr>
            <a:spLocks noChangeArrowheads="1"/>
          </p:cNvSpPr>
          <p:nvPr/>
        </p:nvSpPr>
        <p:spPr bwMode="auto">
          <a:xfrm>
            <a:off x="423863" y="808038"/>
            <a:ext cx="401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az-Latn-AZ" altLang="ru-RU" sz="2400" b="1">
                <a:solidFill>
                  <a:srgbClr val="333399"/>
                </a:solidFill>
                <a:latin typeface="Consolas" panose="020B0609020204030204" pitchFamily="49" charset="0"/>
              </a:rPr>
              <a:t>Müqayisələrin sayı</a:t>
            </a:r>
            <a:r>
              <a:rPr lang="ru-RU" altLang="ru-RU" sz="2400">
                <a:solidFill>
                  <a:schemeClr val="tx1"/>
                </a:solidFill>
                <a:latin typeface="Consolas" panose="020B0609020204030204" pitchFamily="49" charset="0"/>
              </a:rPr>
              <a:t>:</a:t>
            </a:r>
            <a:endParaRPr lang="ru-RU" altLang="ru-RU" sz="1800">
              <a:solidFill>
                <a:schemeClr val="tx1"/>
              </a:solidFill>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dissolve">
                                      <p:cBhvr>
                                        <p:cTn id="10" dur="500"/>
                                        <p:tgtEl>
                                          <p:spTgt spid="5">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dissolve">
                                      <p:cBhvr>
                                        <p:cTn id="18" dur="500"/>
                                        <p:tgtEl>
                                          <p:spTgt spid="15">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Заголовок 1">
            <a:extLst>
              <a:ext uri="{FF2B5EF4-FFF2-40B4-BE49-F238E27FC236}">
                <a16:creationId xmlns:a16="http://schemas.microsoft.com/office/drawing/2014/main" id="{9FF8E9E5-CC06-9B4B-A707-E8F9044463AF}"/>
              </a:ext>
            </a:extLst>
          </p:cNvPr>
          <p:cNvSpPr>
            <a:spLocks noGrp="1"/>
          </p:cNvSpPr>
          <p:nvPr>
            <p:ph type="title"/>
          </p:nvPr>
        </p:nvSpPr>
        <p:spPr>
          <a:xfrm>
            <a:off x="369888" y="476250"/>
            <a:ext cx="8375650" cy="471488"/>
          </a:xfrm>
        </p:spPr>
        <p:txBody>
          <a:bodyPr/>
          <a:lstStyle/>
          <a:p>
            <a:r>
              <a:rPr lang="en-US" altLang="ru-RU" b="1" dirty="0" err="1">
                <a:latin typeface="Consolas" panose="020B0609020204030204" pitchFamily="49" charset="0"/>
              </a:rPr>
              <a:t>Hava</a:t>
            </a:r>
            <a:r>
              <a:rPr lang="en-US" altLang="ru-RU" b="1" dirty="0">
                <a:latin typeface="Consolas" panose="020B0609020204030204" pitchFamily="49" charset="0"/>
              </a:rPr>
              <a:t> </a:t>
            </a:r>
            <a:r>
              <a:rPr lang="en-US" altLang="ru-RU" b="1" dirty="0" err="1">
                <a:latin typeface="Consolas" panose="020B0609020204030204" pitchFamily="49" charset="0"/>
              </a:rPr>
              <a:t>qabarcıqları</a:t>
            </a:r>
            <a:r>
              <a:rPr lang="en-US" altLang="ru-RU" b="1" dirty="0">
                <a:latin typeface="Consolas" panose="020B0609020204030204" pitchFamily="49" charset="0"/>
              </a:rPr>
              <a:t> </a:t>
            </a:r>
            <a:r>
              <a:rPr lang="en-US" altLang="ru-RU" b="1" dirty="0" err="1">
                <a:latin typeface="Consolas" panose="020B0609020204030204" pitchFamily="49" charset="0"/>
              </a:rPr>
              <a:t>metodu</a:t>
            </a:r>
            <a:r>
              <a:rPr lang="en-US" altLang="ru-RU" b="1" dirty="0">
                <a:latin typeface="Consolas" panose="020B0609020204030204" pitchFamily="49" charset="0"/>
              </a:rPr>
              <a:t> (Bubble sort)</a:t>
            </a:r>
            <a:endParaRPr lang="ru-RU" altLang="ru-RU" b="1" dirty="0">
              <a:latin typeface="Consolas" panose="020B0609020204030204" pitchFamily="49" charset="0"/>
            </a:endParaRPr>
          </a:p>
        </p:txBody>
      </p:sp>
      <p:sp>
        <p:nvSpPr>
          <p:cNvPr id="4" name="Text Box 4"/>
          <p:cNvSpPr txBox="1">
            <a:spLocks noChangeArrowheads="1"/>
          </p:cNvSpPr>
          <p:nvPr/>
        </p:nvSpPr>
        <p:spPr bwMode="auto">
          <a:xfrm>
            <a:off x="369888" y="1044575"/>
            <a:ext cx="84201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50000"/>
              </a:spcBef>
              <a:buFontTx/>
              <a:buNone/>
            </a:pPr>
            <a:r>
              <a:rPr lang="az-Latn-AZ" altLang="ru-RU" sz="2400" i="1" dirty="0">
                <a:solidFill>
                  <a:schemeClr val="tx1"/>
                </a:solidFill>
                <a:latin typeface="Consolas" panose="020B0609020204030204" pitchFamily="49" charset="0"/>
              </a:rPr>
              <a:t>İ</a:t>
            </a:r>
            <a:r>
              <a:rPr lang="en-US" altLang="ru-RU" sz="2400" i="1" dirty="0" err="1">
                <a:solidFill>
                  <a:schemeClr val="tx1"/>
                </a:solidFill>
                <a:latin typeface="Consolas" panose="020B0609020204030204" pitchFamily="49" charset="0"/>
              </a:rPr>
              <a:t>deya</a:t>
            </a:r>
            <a:r>
              <a:rPr lang="ru-RU" altLang="ru-RU" sz="2400" i="1" dirty="0">
                <a:solidFill>
                  <a:schemeClr val="tx1"/>
                </a:solidFill>
                <a:latin typeface="Consolas" panose="020B0609020204030204" pitchFamily="49" charset="0"/>
              </a:rPr>
              <a:t>:</a:t>
            </a:r>
            <a:r>
              <a:rPr lang="ru-RU"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hava</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qabarcıqları</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stəkanın</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dibindən</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yuxarıya</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qalxır</a:t>
            </a:r>
            <a:r>
              <a:rPr lang="en-US" altLang="ru-RU" sz="2400" dirty="0">
                <a:solidFill>
                  <a:schemeClr val="tx1"/>
                </a:solidFill>
                <a:latin typeface="Consolas" panose="020B0609020204030204" pitchFamily="49" charset="0"/>
              </a:rPr>
              <a:t>.</a:t>
            </a:r>
            <a:endParaRPr lang="ru-RU" altLang="ru-RU" sz="2400" dirty="0">
              <a:solidFill>
                <a:srgbClr val="3333FF"/>
              </a:solidFill>
              <a:latin typeface="Consolas" panose="020B0609020204030204" pitchFamily="49" charset="0"/>
            </a:endParaRPr>
          </a:p>
          <a:p>
            <a:pPr eaLnBrk="1" hangingPunct="1">
              <a:spcBef>
                <a:spcPct val="0"/>
              </a:spcBef>
              <a:buFontTx/>
              <a:buNone/>
            </a:pPr>
            <a:r>
              <a:rPr lang="az-Latn-AZ" altLang="ru-RU" sz="2400" dirty="0">
                <a:solidFill>
                  <a:schemeClr val="tx1"/>
                </a:solidFill>
                <a:latin typeface="Consolas" panose="020B0609020204030204" pitchFamily="49" charset="0"/>
              </a:rPr>
              <a:t>Massivlər üçün </a:t>
            </a:r>
            <a:r>
              <a:rPr lang="ru-RU" altLang="ru-RU" sz="2400" dirty="0">
                <a:solidFill>
                  <a:schemeClr val="tx1"/>
                </a:solidFill>
                <a:latin typeface="Consolas" panose="020B0609020204030204" pitchFamily="49" charset="0"/>
              </a:rPr>
              <a:t>– </a:t>
            </a:r>
            <a:r>
              <a:rPr lang="az-Latn-AZ" altLang="ru-RU" sz="2400" b="1" dirty="0">
                <a:solidFill>
                  <a:schemeClr val="tx1"/>
                </a:solidFill>
                <a:latin typeface="Consolas" panose="020B0609020204030204" pitchFamily="49" charset="0"/>
              </a:rPr>
              <a:t>ən kiçik </a:t>
            </a:r>
            <a:r>
              <a:rPr lang="ru-RU" altLang="ru-RU" sz="2400" dirty="0">
                <a:solidFill>
                  <a:schemeClr val="tx1"/>
                </a:solidFill>
                <a:latin typeface="Consolas" panose="020B0609020204030204" pitchFamily="49" charset="0"/>
              </a:rPr>
              <a:t>(«</a:t>
            </a:r>
            <a:r>
              <a:rPr lang="az-Latn-AZ" altLang="ru-RU" sz="2400" dirty="0">
                <a:solidFill>
                  <a:schemeClr val="tx1"/>
                </a:solidFill>
                <a:latin typeface="Consolas" panose="020B0609020204030204" pitchFamily="49" charset="0"/>
              </a:rPr>
              <a:t>yüngül</a:t>
            </a:r>
            <a:r>
              <a:rPr lang="ru-RU" altLang="ru-RU" sz="2400" dirty="0">
                <a:solidFill>
                  <a:schemeClr val="tx1"/>
                </a:solidFill>
                <a:latin typeface="Consolas" panose="020B0609020204030204" pitchFamily="49" charset="0"/>
              </a:rPr>
              <a:t>» </a:t>
            </a:r>
            <a:r>
              <a:rPr lang="en-US" altLang="ru-RU" sz="2400" dirty="0">
                <a:solidFill>
                  <a:schemeClr val="tx1"/>
                </a:solidFill>
                <a:latin typeface="Consolas" panose="020B0609020204030204" pitchFamily="49" charset="0"/>
              </a:rPr>
              <a:t>element </a:t>
            </a:r>
            <a:r>
              <a:rPr lang="en-US" altLang="ru-RU" sz="2400" dirty="0" err="1">
                <a:solidFill>
                  <a:schemeClr val="tx1"/>
                </a:solidFill>
                <a:latin typeface="Consolas" panose="020B0609020204030204" pitchFamily="49" charset="0"/>
              </a:rPr>
              <a:t>yuxarıya</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doğru</a:t>
            </a:r>
            <a:r>
              <a:rPr lang="en-US" altLang="ru-RU" sz="2400" dirty="0">
                <a:solidFill>
                  <a:schemeClr val="tx1"/>
                </a:solidFill>
                <a:latin typeface="Consolas" panose="020B0609020204030204" pitchFamily="49" charset="0"/>
              </a:rPr>
              <a:t> </a:t>
            </a:r>
            <a:r>
              <a:rPr lang="en-US" altLang="ru-RU" sz="2400" dirty="0" err="1">
                <a:solidFill>
                  <a:schemeClr val="tx1"/>
                </a:solidFill>
                <a:latin typeface="Consolas" panose="020B0609020204030204" pitchFamily="49" charset="0"/>
              </a:rPr>
              <a:t>qalxır</a:t>
            </a:r>
            <a:r>
              <a:rPr lang="ru-RU" altLang="ru-RU" sz="2400" dirty="0">
                <a:solidFill>
                  <a:schemeClr val="tx1"/>
                </a:solidFill>
                <a:latin typeface="Consolas" panose="020B0609020204030204" pitchFamily="49" charset="0"/>
              </a:rPr>
              <a:t> (</a:t>
            </a:r>
            <a:r>
              <a:rPr lang="ru-RU" altLang="ru-RU" sz="2400" b="1" dirty="0">
                <a:solidFill>
                  <a:schemeClr val="tx1"/>
                </a:solidFill>
                <a:latin typeface="Consolas" panose="020B0609020204030204" pitchFamily="49" charset="0"/>
              </a:rPr>
              <a:t>«</a:t>
            </a:r>
            <a:r>
              <a:rPr lang="az-Latn-AZ" altLang="ru-RU" sz="2400" b="1" dirty="0">
                <a:solidFill>
                  <a:schemeClr val="tx1"/>
                </a:solidFill>
                <a:latin typeface="Consolas" panose="020B0609020204030204" pitchFamily="49" charset="0"/>
              </a:rPr>
              <a:t>üzə çıxır</a:t>
            </a:r>
            <a:r>
              <a:rPr lang="ru-RU" altLang="ru-RU" sz="2400" b="1" dirty="0">
                <a:solidFill>
                  <a:schemeClr val="tx1"/>
                </a:solidFill>
                <a:latin typeface="Consolas" panose="020B0609020204030204" pitchFamily="49" charset="0"/>
              </a:rPr>
              <a:t>»</a:t>
            </a:r>
            <a:r>
              <a:rPr lang="ru-RU" altLang="ru-RU" sz="2400" dirty="0">
                <a:solidFill>
                  <a:schemeClr val="tx1"/>
                </a:solidFill>
                <a:latin typeface="Consolas" panose="020B0609020204030204" pitchFamily="49" charset="0"/>
              </a:rPr>
              <a:t>).</a:t>
            </a:r>
          </a:p>
        </p:txBody>
      </p:sp>
      <p:graphicFrame>
        <p:nvGraphicFramePr>
          <p:cNvPr id="5" name="Group 103">
            <a:extLst>
              <a:ext uri="{FF2B5EF4-FFF2-40B4-BE49-F238E27FC236}">
                <a16:creationId xmlns:a16="http://schemas.microsoft.com/office/drawing/2014/main" id="{41670C37-3114-3A4F-A720-26DEFB75A867}"/>
              </a:ext>
            </a:extLst>
          </p:cNvPr>
          <p:cNvGraphicFramePr>
            <a:graphicFrameLocks noGrp="1"/>
          </p:cNvGraphicFramePr>
          <p:nvPr/>
        </p:nvGraphicFramePr>
        <p:xfrm>
          <a:off x="593725" y="3248025"/>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104">
            <a:extLst>
              <a:ext uri="{FF2B5EF4-FFF2-40B4-BE49-F238E27FC236}">
                <a16:creationId xmlns:a16="http://schemas.microsoft.com/office/drawing/2014/main" id="{D49D223C-B20A-3449-87E7-0427F4B8116A}"/>
              </a:ext>
            </a:extLst>
          </p:cNvPr>
          <p:cNvGraphicFramePr>
            <a:graphicFrameLocks noGrp="1"/>
          </p:cNvGraphicFramePr>
          <p:nvPr/>
        </p:nvGraphicFramePr>
        <p:xfrm>
          <a:off x="1549400" y="3249613"/>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 name="Group 105">
            <a:extLst>
              <a:ext uri="{FF2B5EF4-FFF2-40B4-BE49-F238E27FC236}">
                <a16:creationId xmlns:a16="http://schemas.microsoft.com/office/drawing/2014/main" id="{A757EC7C-EBEE-8049-A05F-1D57AD72D235}"/>
              </a:ext>
            </a:extLst>
          </p:cNvPr>
          <p:cNvGraphicFramePr>
            <a:graphicFrameLocks noGrp="1"/>
          </p:cNvGraphicFramePr>
          <p:nvPr/>
        </p:nvGraphicFramePr>
        <p:xfrm>
          <a:off x="2505075" y="3240088"/>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8" name="Group 183">
            <a:extLst>
              <a:ext uri="{FF2B5EF4-FFF2-40B4-BE49-F238E27FC236}">
                <a16:creationId xmlns:a16="http://schemas.microsoft.com/office/drawing/2014/main" id="{59836EC3-9719-C04C-9F0E-2D3B8DBAC482}"/>
              </a:ext>
            </a:extLst>
          </p:cNvPr>
          <p:cNvGraphicFramePr>
            <a:graphicFrameLocks noGrp="1"/>
          </p:cNvGraphicFramePr>
          <p:nvPr/>
        </p:nvGraphicFramePr>
        <p:xfrm>
          <a:off x="4418013" y="3249613"/>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Oval 100"/>
          <p:cNvSpPr>
            <a:spLocks noChangeArrowheads="1"/>
          </p:cNvSpPr>
          <p:nvPr/>
        </p:nvSpPr>
        <p:spPr bwMode="auto">
          <a:xfrm>
            <a:off x="407988" y="4462463"/>
            <a:ext cx="804862"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10" name="Oval 101"/>
          <p:cNvSpPr>
            <a:spLocks noChangeArrowheads="1"/>
          </p:cNvSpPr>
          <p:nvPr/>
        </p:nvSpPr>
        <p:spPr bwMode="auto">
          <a:xfrm>
            <a:off x="1370013" y="4068763"/>
            <a:ext cx="804862"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11" name="Oval 102"/>
          <p:cNvSpPr>
            <a:spLocks noChangeArrowheads="1"/>
          </p:cNvSpPr>
          <p:nvPr/>
        </p:nvSpPr>
        <p:spPr bwMode="auto">
          <a:xfrm>
            <a:off x="2333625" y="3673475"/>
            <a:ext cx="804863"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12" name="Text Box 107"/>
          <p:cNvSpPr txBox="1">
            <a:spLocks noChangeArrowheads="1"/>
          </p:cNvSpPr>
          <p:nvPr/>
        </p:nvSpPr>
        <p:spPr bwMode="auto">
          <a:xfrm>
            <a:off x="4930775" y="2833688"/>
            <a:ext cx="4078288"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4625" indent="-174625">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50000"/>
              </a:spcBef>
            </a:pPr>
            <a:r>
              <a:rPr lang="en-US" altLang="ru-RU" sz="2200" dirty="0" err="1">
                <a:solidFill>
                  <a:schemeClr val="tx1"/>
                </a:solidFill>
                <a:latin typeface="Consolas" panose="020B0609020204030204" pitchFamily="49" charset="0"/>
              </a:rPr>
              <a:t>Aşağıdan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başlayaraq</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iki</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qonşu</a:t>
            </a:r>
            <a:r>
              <a:rPr lang="az-Latn-AZ"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elementi</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müqayisə</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edirik</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Əgər</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onlar</a:t>
            </a:r>
            <a:r>
              <a:rPr lang="az-Latn-AZ" altLang="ru-RU" sz="2200" dirty="0">
                <a:solidFill>
                  <a:schemeClr val="tx1"/>
                </a:solidFill>
                <a:latin typeface="Consolas" panose="020B0609020204030204" pitchFamily="49" charset="0"/>
              </a:rPr>
              <a:t> </a:t>
            </a:r>
            <a:r>
              <a:rPr lang="en-US" altLang="ru-RU" sz="2200" dirty="0">
                <a:solidFill>
                  <a:schemeClr val="tx1"/>
                </a:solidFill>
                <a:latin typeface="Consolas" panose="020B0609020204030204" pitchFamily="49" charset="0"/>
              </a:rPr>
              <a:t>«</a:t>
            </a:r>
            <a:r>
              <a:rPr lang="en-US" altLang="ru-RU" sz="2200" dirty="0" err="1">
                <a:solidFill>
                  <a:schemeClr val="tx1"/>
                </a:solidFill>
                <a:latin typeface="Consolas" panose="020B0609020204030204" pitchFamily="49" charset="0"/>
              </a:rPr>
              <a:t>yanlış</a:t>
            </a:r>
            <a:r>
              <a:rPr lang="en-US" altLang="ru-RU" sz="2200" dirty="0">
                <a:solidFill>
                  <a:schemeClr val="tx1"/>
                </a:solidFill>
                <a:latin typeface="Consolas" panose="020B0609020204030204" pitchFamily="49" charset="0"/>
              </a:rPr>
              <a:t>»</a:t>
            </a:r>
            <a:r>
              <a:rPr lang="az-Latn-AZ"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durursa</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onların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yerini</a:t>
            </a:r>
            <a:r>
              <a:rPr lang="az-Latn-AZ"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dəyişirik</a:t>
            </a:r>
            <a:endParaRPr lang="az-Latn-AZ" altLang="ru-RU" sz="2200" dirty="0">
              <a:solidFill>
                <a:schemeClr val="tx1"/>
              </a:solidFill>
              <a:latin typeface="Consolas" panose="020B0609020204030204" pitchFamily="49" charset="0"/>
            </a:endParaRPr>
          </a:p>
          <a:p>
            <a:pPr eaLnBrk="1" hangingPunct="1">
              <a:spcBef>
                <a:spcPct val="50000"/>
              </a:spcBef>
            </a:pPr>
            <a:r>
              <a:rPr lang="en-US" altLang="ru-RU" sz="2200" dirty="0">
                <a:solidFill>
                  <a:schemeClr val="tx1"/>
                </a:solidFill>
                <a:latin typeface="Consolas" panose="020B0609020204030204" pitchFamily="49" charset="0"/>
              </a:rPr>
              <a:t> </a:t>
            </a:r>
            <a:r>
              <a:rPr lang="az-Latn-AZ" altLang="ru-RU" sz="2200" dirty="0">
                <a:solidFill>
                  <a:schemeClr val="tx1"/>
                </a:solidFill>
                <a:latin typeface="Consolas" panose="020B0609020204030204" pitchFamily="49" charset="0"/>
              </a:rPr>
              <a:t>Birinci </a:t>
            </a:r>
            <a:r>
              <a:rPr lang="en-US" altLang="ru-RU" sz="2200" dirty="0" err="1">
                <a:solidFill>
                  <a:schemeClr val="tx1"/>
                </a:solidFill>
                <a:latin typeface="Consolas" panose="020B0609020204030204" pitchFamily="49" charset="0"/>
              </a:rPr>
              <a:t>keçid</a:t>
            </a:r>
            <a:r>
              <a:rPr lang="az-Latn-AZ" altLang="ru-RU" sz="2200" dirty="0">
                <a:solidFill>
                  <a:schemeClr val="tx1"/>
                </a:solidFill>
                <a:latin typeface="Consolas" panose="020B0609020204030204" pitchFamily="49" charset="0"/>
              </a:rPr>
              <a:t>d</a:t>
            </a:r>
            <a:r>
              <a:rPr lang="en-US" altLang="ru-RU" sz="2200" dirty="0">
                <a:solidFill>
                  <a:schemeClr val="tx1"/>
                </a:solidFill>
                <a:latin typeface="Consolas" panose="020B0609020204030204" pitchFamily="49" charset="0"/>
              </a:rPr>
              <a:t>ə</a:t>
            </a:r>
            <a:r>
              <a:rPr lang="az-Latn-AZ" altLang="ru-RU" sz="2200" dirty="0">
                <a:solidFill>
                  <a:schemeClr val="tx1"/>
                </a:solidFill>
                <a:latin typeface="Consolas" panose="020B0609020204030204" pitchFamily="49" charset="0"/>
              </a:rPr>
              <a:t>n sonra</a:t>
            </a:r>
            <a:r>
              <a:rPr lang="en-US" altLang="ru-RU" sz="2200" dirty="0">
                <a:solidFill>
                  <a:schemeClr val="tx1"/>
                </a:solidFill>
                <a:latin typeface="Consolas" panose="020B0609020204030204" pitchFamily="49" charset="0"/>
              </a:rPr>
              <a:t> </a:t>
            </a:r>
            <a:r>
              <a:rPr lang="az-Latn-AZ" altLang="ru-RU" sz="2200" i="1" dirty="0">
                <a:solidFill>
                  <a:srgbClr val="FF0000"/>
                </a:solidFill>
                <a:latin typeface="Consolas" panose="020B0609020204030204" pitchFamily="49" charset="0"/>
              </a:rPr>
              <a:t>ən kiçik</a:t>
            </a:r>
            <a:r>
              <a:rPr lang="en-US" altLang="ru-RU" sz="2200" i="1" dirty="0">
                <a:solidFill>
                  <a:srgbClr val="FF0000"/>
                </a:solidFill>
                <a:latin typeface="Consolas" panose="020B0609020204030204" pitchFamily="49" charset="0"/>
              </a:rPr>
              <a:t> </a:t>
            </a:r>
            <a:r>
              <a:rPr lang="en-US" altLang="ru-RU" sz="2200" dirty="0">
                <a:solidFill>
                  <a:schemeClr val="tx1"/>
                </a:solidFill>
                <a:latin typeface="Consolas" panose="020B0609020204030204" pitchFamily="49" charset="0"/>
              </a:rPr>
              <a:t>element </a:t>
            </a:r>
            <a:r>
              <a:rPr lang="en-US" altLang="ru-RU" sz="2200" dirty="0" err="1">
                <a:solidFill>
                  <a:schemeClr val="tx1"/>
                </a:solidFill>
                <a:latin typeface="Consolas" panose="020B0609020204030204" pitchFamily="49" charset="0"/>
              </a:rPr>
              <a:t>öz</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yerini</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tutur</a:t>
            </a:r>
            <a:endParaRPr lang="ru-RU" altLang="ru-RU" sz="2200" dirty="0">
              <a:solidFill>
                <a:schemeClr val="tx1"/>
              </a:solidFill>
              <a:latin typeface="Consolas" panose="020B0609020204030204" pitchFamily="49" charset="0"/>
            </a:endParaRPr>
          </a:p>
        </p:txBody>
      </p:sp>
      <p:sp>
        <p:nvSpPr>
          <p:cNvPr id="18" name="Rectangle 153"/>
          <p:cNvSpPr>
            <a:spLocks noChangeArrowheads="1"/>
          </p:cNvSpPr>
          <p:nvPr/>
        </p:nvSpPr>
        <p:spPr bwMode="auto">
          <a:xfrm>
            <a:off x="369888" y="2603500"/>
            <a:ext cx="2336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400" b="1">
                <a:solidFill>
                  <a:srgbClr val="333399"/>
                </a:solidFill>
                <a:latin typeface="Consolas" panose="020B0609020204030204" pitchFamily="49" charset="0"/>
              </a:rPr>
              <a:t>1-</a:t>
            </a:r>
            <a:r>
              <a:rPr lang="az-Latn-AZ" altLang="ru-RU" sz="2400" b="1">
                <a:solidFill>
                  <a:srgbClr val="333399"/>
                </a:solidFill>
                <a:latin typeface="Consolas" panose="020B0609020204030204" pitchFamily="49" charset="0"/>
              </a:rPr>
              <a:t>ci keçid</a:t>
            </a:r>
            <a:r>
              <a:rPr lang="en-US" altLang="ru-RU" sz="2400" b="1">
                <a:solidFill>
                  <a:srgbClr val="333399"/>
                </a:solidFill>
                <a:latin typeface="Consolas" panose="020B0609020204030204" pitchFamily="49" charset="0"/>
              </a:rPr>
              <a:t>:</a:t>
            </a:r>
            <a:endParaRPr lang="ru-RU" altLang="ru-RU" sz="2400" b="1">
              <a:solidFill>
                <a:srgbClr val="333399"/>
              </a:solidFill>
              <a:latin typeface="Consolas" panose="020B0609020204030204" pitchFamily="49" charset="0"/>
            </a:endParaRPr>
          </a:p>
        </p:txBody>
      </p:sp>
      <p:graphicFrame>
        <p:nvGraphicFramePr>
          <p:cNvPr id="25" name="Group 183">
            <a:extLst>
              <a:ext uri="{FF2B5EF4-FFF2-40B4-BE49-F238E27FC236}">
                <a16:creationId xmlns:a16="http://schemas.microsoft.com/office/drawing/2014/main" id="{1D03B383-AE32-E44B-90DF-C2EB266D3B18}"/>
              </a:ext>
            </a:extLst>
          </p:cNvPr>
          <p:cNvGraphicFramePr>
            <a:graphicFrameLocks noGrp="1"/>
          </p:cNvGraphicFramePr>
          <p:nvPr/>
        </p:nvGraphicFramePr>
        <p:xfrm>
          <a:off x="3462338" y="3249613"/>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rPr>
                        <a:t>4</a:t>
                      </a:r>
                      <a:endParaRPr kumimoji="0" lang="ru-RU" sz="1800" b="0" i="0" u="none" strike="noStrike" cap="none" normalizeH="0" baseline="0" dirty="0">
                        <a:ln>
                          <a:noFill/>
                        </a:ln>
                        <a:solidFill>
                          <a:schemeClr val="tx1"/>
                        </a:solidFill>
                        <a:effectLst/>
                        <a:latin typeface="Consolas" panose="020B0609020204030204"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Consolas" panose="020B0609020204030204" pitchFamily="49" charset="0"/>
                        </a:rPr>
                        <a:t>1</a:t>
                      </a:r>
                      <a:endParaRPr kumimoji="0" lang="ru-RU" sz="1600" b="1" i="0" u="none" strike="noStrike" cap="none" normalizeH="0" baseline="0" dirty="0">
                        <a:ln>
                          <a:noFill/>
                        </a:ln>
                        <a:solidFill>
                          <a:schemeClr val="tx1"/>
                        </a:solidFill>
                        <a:effectLst/>
                        <a:latin typeface="Consolas" panose="020B0609020204030204"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 name="Oval 102"/>
          <p:cNvSpPr>
            <a:spLocks noChangeArrowheads="1"/>
          </p:cNvSpPr>
          <p:nvPr/>
        </p:nvSpPr>
        <p:spPr bwMode="auto">
          <a:xfrm>
            <a:off x="3295650" y="3279775"/>
            <a:ext cx="804863"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par>
                          <p:cTn id="21" fill="hold" nodeType="afterGroup">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dissolve">
                                      <p:cBhvr>
                                        <p:cTn id="49" dur="500"/>
                                        <p:tgtEl>
                                          <p:spTgt spid="2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dissolve">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dissolve">
                                      <p:cBhvr>
                                        <p:cTn id="64" dur="500"/>
                                        <p:tgtEl>
                                          <p:spTgt spid="12">
                                            <p:txEl>
                                              <p:pRg st="0" end="0"/>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12">
                                            <p:txEl>
                                              <p:pRg st="1" end="1"/>
                                            </p:txEl>
                                          </p:spTgt>
                                        </p:tgtEl>
                                        <p:attrNameLst>
                                          <p:attrName>style.visibility</p:attrName>
                                        </p:attrNameLst>
                                      </p:cBhvr>
                                      <p:to>
                                        <p:strVal val="visible"/>
                                      </p:to>
                                    </p:set>
                                    <p:animEffect transition="in" filter="dissolve">
                                      <p:cBhvr>
                                        <p:cTn id="69"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9" grpId="0" animBg="1"/>
      <p:bldP spid="10" grpId="0" animBg="1"/>
      <p:bldP spid="11" grpId="0" animBg="1"/>
      <p:bldP spid="12" grpId="0" build="p" autoUpdateAnimBg="0"/>
      <p:bldP spid="18" grpId="0" autoUpdateAnimBg="0"/>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Заголовок 1">
            <a:extLst>
              <a:ext uri="{FF2B5EF4-FFF2-40B4-BE49-F238E27FC236}">
                <a16:creationId xmlns:a16="http://schemas.microsoft.com/office/drawing/2014/main" id="{D6F8795A-80C5-E54D-B21C-740A74ECFA41}"/>
              </a:ext>
            </a:extLst>
          </p:cNvPr>
          <p:cNvSpPr>
            <a:spLocks noGrp="1"/>
          </p:cNvSpPr>
          <p:nvPr>
            <p:ph type="title"/>
          </p:nvPr>
        </p:nvSpPr>
        <p:spPr>
          <a:xfrm>
            <a:off x="311150" y="301625"/>
            <a:ext cx="8375650" cy="471488"/>
          </a:xfrm>
        </p:spPr>
        <p:txBody>
          <a:bodyPr/>
          <a:lstStyle/>
          <a:p>
            <a:r>
              <a:rPr lang="az-Latn-AZ" altLang="ru-RU" b="1" dirty="0">
                <a:latin typeface="Consolas" panose="020B0609020204030204" pitchFamily="49" charset="0"/>
              </a:rPr>
              <a:t>Tapşırıq</a:t>
            </a:r>
            <a:endParaRPr lang="ru-RU" altLang="ru-RU" b="1" dirty="0">
              <a:latin typeface="Consolas" panose="020B0609020204030204" pitchFamily="49" charset="0"/>
            </a:endParaRPr>
          </a:p>
        </p:txBody>
      </p:sp>
      <p:sp>
        <p:nvSpPr>
          <p:cNvPr id="4" name="Text Box 5">
            <a:extLst>
              <a:ext uri="{FF2B5EF4-FFF2-40B4-BE49-F238E27FC236}">
                <a16:creationId xmlns:a16="http://schemas.microsoft.com/office/drawing/2014/main" id="{3716E072-5C4E-484F-BF2E-827E132AD774}"/>
              </a:ext>
            </a:extLst>
          </p:cNvPr>
          <p:cNvSpPr txBox="1">
            <a:spLocks noChangeArrowheads="1"/>
          </p:cNvSpPr>
          <p:nvPr/>
        </p:nvSpPr>
        <p:spPr bwMode="auto">
          <a:xfrm>
            <a:off x="369888" y="809625"/>
            <a:ext cx="8420100" cy="5262979"/>
          </a:xfrm>
          <a:prstGeom prst="rect">
            <a:avLst/>
          </a:prstGeom>
          <a:noFill/>
          <a:ln w="9525">
            <a:noFill/>
            <a:miter lim="800000"/>
            <a:headEnd/>
            <a:tailEnd/>
          </a:ln>
        </p:spPr>
        <p:txBody>
          <a:bodyPr>
            <a:spAutoFit/>
          </a:bodyPr>
          <a:lstStyle/>
          <a:p>
            <a:pPr marL="630238" indent="-630238" eaLnBrk="1" hangingPunct="1">
              <a:defRPr/>
            </a:pPr>
            <a:r>
              <a:rPr lang="ru-RU" sz="2400" b="1" dirty="0">
                <a:solidFill>
                  <a:srgbClr val="3333FF"/>
                </a:solidFill>
                <a:cs typeface="Arial" panose="020B0604020202020204" pitchFamily="34" charset="0"/>
              </a:rPr>
              <a:t>«</a:t>
            </a:r>
            <a:r>
              <a:rPr lang="en-US" sz="2400" b="1" dirty="0">
                <a:solidFill>
                  <a:srgbClr val="3333FF"/>
                </a:solidFill>
                <a:cs typeface="Arial" panose="020B0604020202020204" pitchFamily="34" charset="0"/>
              </a:rPr>
              <a:t>A</a:t>
            </a:r>
            <a:r>
              <a:rPr lang="ru-RU" sz="2400" b="1" dirty="0">
                <a:solidFill>
                  <a:srgbClr val="3333FF"/>
                </a:solidFill>
                <a:cs typeface="Arial" panose="020B0604020202020204" pitchFamily="34" charset="0"/>
              </a:rPr>
              <a:t>»: </a:t>
            </a:r>
            <a:r>
              <a:rPr lang="az-Latn-AZ" sz="2400" dirty="0">
                <a:cs typeface="Arial" panose="020B0604020202020204" pitchFamily="34" charset="0"/>
              </a:rPr>
              <a:t>Massivi təsadüfi ədədlər ilə doldurun və çeşidləyin</a:t>
            </a:r>
            <a:r>
              <a:rPr lang="ru-RU" sz="2400" dirty="0">
                <a:cs typeface="Arial" panose="020B0604020202020204" pitchFamily="34" charset="0"/>
              </a:rPr>
              <a:t>.</a:t>
            </a:r>
            <a:r>
              <a:rPr lang="az-Latn-AZ" sz="2400" dirty="0">
                <a:cs typeface="Arial" panose="020B0604020202020204" pitchFamily="34" charset="0"/>
              </a:rPr>
              <a:t> X ədədi</a:t>
            </a:r>
            <a:r>
              <a:rPr lang="en-US" sz="2400" dirty="0" err="1">
                <a:cs typeface="Arial" panose="020B0604020202020204" pitchFamily="34" charset="0"/>
              </a:rPr>
              <a:t>ni</a:t>
            </a:r>
            <a:r>
              <a:rPr lang="az-Latn-AZ" sz="2400" dirty="0">
                <a:cs typeface="Arial" panose="020B0604020202020204" pitchFamily="34" charset="0"/>
              </a:rPr>
              <a:t> daxil edin</a:t>
            </a:r>
            <a:r>
              <a:rPr lang="ru-RU" sz="2400" dirty="0">
                <a:cs typeface="Arial" panose="020B0604020202020204" pitchFamily="34" charset="0"/>
              </a:rPr>
              <a:t>. </a:t>
            </a:r>
            <a:r>
              <a:rPr lang="az-Latn-AZ" sz="2400" dirty="0">
                <a:cs typeface="Arial" panose="020B0604020202020204" pitchFamily="34" charset="0"/>
              </a:rPr>
              <a:t>Binar axtarış üsulundan istifadə etməklə massivdə X ədədi olub-olmadığını müəyyən edin</a:t>
            </a:r>
            <a:r>
              <a:rPr lang="ru-RU" sz="2400" dirty="0">
                <a:cs typeface="Arial" panose="020B0604020202020204" pitchFamily="34" charset="0"/>
              </a:rPr>
              <a:t>. </a:t>
            </a:r>
            <a:r>
              <a:rPr lang="az-Latn-AZ" sz="2400" dirty="0">
                <a:cs typeface="Arial" panose="020B0604020202020204" pitchFamily="34" charset="0"/>
              </a:rPr>
              <a:t>Müqayisələrin sayını hesablayın</a:t>
            </a:r>
            <a:endParaRPr lang="en-US" sz="2400" dirty="0">
              <a:cs typeface="Arial" panose="020B0604020202020204" pitchFamily="34" charset="0"/>
            </a:endParaRPr>
          </a:p>
          <a:p>
            <a:pPr marL="714375" indent="-357188" eaLnBrk="1" hangingPunct="1">
              <a:defRPr/>
            </a:pPr>
            <a:endParaRPr lang="en-US" sz="2400" b="1" dirty="0">
              <a:solidFill>
                <a:srgbClr val="333399"/>
              </a:solidFill>
              <a:cs typeface="Arial" panose="020B0604020202020204" pitchFamily="34" charset="0"/>
            </a:endParaRPr>
          </a:p>
          <a:p>
            <a:pPr marL="714375" indent="-357188" eaLnBrk="1" hangingPunct="1">
              <a:defRPr/>
            </a:pPr>
            <a:r>
              <a:rPr lang="az-Latn-AZ" sz="2400" b="1" dirty="0">
                <a:solidFill>
                  <a:srgbClr val="333399"/>
                </a:solidFill>
                <a:cs typeface="Arial" panose="020B0604020202020204" pitchFamily="34" charset="0"/>
              </a:rPr>
              <a:t>Misal</a:t>
            </a:r>
            <a:r>
              <a:rPr lang="ru-RU" sz="2400" b="1" dirty="0">
                <a:cs typeface="Arial" panose="020B0604020202020204" pitchFamily="34" charset="0"/>
              </a:rPr>
              <a:t>:</a:t>
            </a:r>
          </a:p>
          <a:p>
            <a:pPr marL="714375" eaLnBrk="1" hangingPunct="1">
              <a:defRPr/>
            </a:pPr>
            <a:r>
              <a:rPr lang="az-Latn-AZ" sz="2400" b="1" dirty="0">
                <a:cs typeface="Arial" panose="020B0604020202020204" pitchFamily="34" charset="0"/>
              </a:rPr>
              <a:t>Massiv</a:t>
            </a:r>
            <a:r>
              <a:rPr lang="ru-RU" sz="2400" b="1" dirty="0">
                <a:cs typeface="Arial" panose="020B0604020202020204" pitchFamily="34" charset="0"/>
              </a:rPr>
              <a:t>:</a:t>
            </a:r>
          </a:p>
          <a:p>
            <a:pPr marL="714375" eaLnBrk="1" hangingPunct="1">
              <a:defRPr/>
            </a:pPr>
            <a:r>
              <a:rPr lang="ru-RU" sz="2400" b="1" dirty="0">
                <a:cs typeface="Arial" panose="020B0604020202020204" pitchFamily="34" charset="0"/>
              </a:rPr>
              <a:t>1 4 7 3 9 2 4 5 2</a:t>
            </a:r>
          </a:p>
          <a:p>
            <a:pPr marL="714375" eaLnBrk="1" hangingPunct="1">
              <a:defRPr/>
            </a:pPr>
            <a:r>
              <a:rPr lang="az-Latn-AZ" sz="2400" b="1" dirty="0">
                <a:solidFill>
                  <a:srgbClr val="000000"/>
                </a:solidFill>
                <a:cs typeface="Arial" panose="020B0604020202020204" pitchFamily="34" charset="0"/>
              </a:rPr>
              <a:t>Cesidlemeden sonra</a:t>
            </a:r>
            <a:r>
              <a:rPr lang="ru-RU" sz="2400" b="1" dirty="0">
                <a:cs typeface="Arial" panose="020B0604020202020204" pitchFamily="34" charset="0"/>
              </a:rPr>
              <a:t>:</a:t>
            </a:r>
          </a:p>
          <a:p>
            <a:pPr marL="714375" eaLnBrk="1" hangingPunct="1">
              <a:defRPr/>
            </a:pPr>
            <a:r>
              <a:rPr lang="ru-RU" sz="2400" b="1" dirty="0">
                <a:cs typeface="Arial" panose="020B0604020202020204" pitchFamily="34" charset="0"/>
              </a:rPr>
              <a:t>1 2 2 3 4 4 5 7 9</a:t>
            </a:r>
          </a:p>
          <a:p>
            <a:pPr marL="714375" eaLnBrk="1" hangingPunct="1">
              <a:defRPr/>
            </a:pPr>
            <a:r>
              <a:rPr lang="ru-RU" sz="2400" b="1" dirty="0">
                <a:solidFill>
                  <a:srgbClr val="000000"/>
                </a:solidFill>
                <a:cs typeface="Arial" panose="020B0604020202020204" pitchFamily="34" charset="0"/>
              </a:rPr>
              <a:t>X</a:t>
            </a:r>
            <a:r>
              <a:rPr lang="en-US" sz="2400" b="1" dirty="0">
                <a:solidFill>
                  <a:srgbClr val="000000"/>
                </a:solidFill>
                <a:cs typeface="Arial" panose="020B0604020202020204" pitchFamily="34" charset="0"/>
              </a:rPr>
              <a:t> </a:t>
            </a:r>
            <a:r>
              <a:rPr lang="az-Latn-AZ" sz="2400" b="1" dirty="0">
                <a:solidFill>
                  <a:srgbClr val="000000"/>
                </a:solidFill>
                <a:cs typeface="Arial" panose="020B0604020202020204" pitchFamily="34" charset="0"/>
              </a:rPr>
              <a:t>ededi daxil edin</a:t>
            </a:r>
            <a:r>
              <a:rPr lang="ru-RU" sz="2400" b="1" dirty="0">
                <a:cs typeface="Arial" panose="020B0604020202020204" pitchFamily="34" charset="0"/>
              </a:rPr>
              <a:t>:</a:t>
            </a:r>
          </a:p>
          <a:p>
            <a:pPr marL="714375" eaLnBrk="1" hangingPunct="1">
              <a:defRPr/>
            </a:pPr>
            <a:r>
              <a:rPr lang="ru-RU" sz="2400" b="1" dirty="0">
                <a:solidFill>
                  <a:srgbClr val="FF0000"/>
                </a:solidFill>
                <a:cs typeface="Arial" panose="020B0604020202020204" pitchFamily="34" charset="0"/>
              </a:rPr>
              <a:t>2</a:t>
            </a:r>
          </a:p>
          <a:p>
            <a:pPr marL="714375" eaLnBrk="1" hangingPunct="1">
              <a:defRPr/>
            </a:pPr>
            <a:r>
              <a:rPr lang="az-Latn-AZ" sz="2400" b="1" dirty="0">
                <a:solidFill>
                  <a:srgbClr val="000000"/>
                </a:solidFill>
                <a:cs typeface="Arial" panose="020B0604020202020204" pitchFamily="34" charset="0"/>
              </a:rPr>
              <a:t>2 ededi tapildi</a:t>
            </a:r>
            <a:r>
              <a:rPr lang="ru-RU" sz="2400" b="1" dirty="0">
                <a:cs typeface="Arial" panose="020B0604020202020204" pitchFamily="34" charset="0"/>
              </a:rPr>
              <a:t>.</a:t>
            </a:r>
          </a:p>
          <a:p>
            <a:pPr marL="714375" eaLnBrk="1" hangingPunct="1">
              <a:defRPr/>
            </a:pPr>
            <a:r>
              <a:rPr lang="az-Latn-AZ" sz="2400" b="1" dirty="0">
                <a:cs typeface="Arial" panose="020B0604020202020204" pitchFamily="34" charset="0"/>
              </a:rPr>
              <a:t>Müqayisələrin sayı</a:t>
            </a:r>
            <a:r>
              <a:rPr lang="ru-RU" sz="2400" b="1" dirty="0">
                <a:cs typeface="Arial" panose="020B0604020202020204" pitchFamily="34" charset="0"/>
              </a:rPr>
              <a:t>: 2</a:t>
            </a:r>
            <a:endParaRPr lang="ru-RU" sz="2400" b="1" dirty="0">
              <a:solidFill>
                <a:srgbClr val="FF0000"/>
              </a:solidFill>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Заголовок 1"/>
          <p:cNvSpPr>
            <a:spLocks noGrp="1" noChangeArrowheads="1"/>
          </p:cNvSpPr>
          <p:nvPr>
            <p:ph type="title"/>
          </p:nvPr>
        </p:nvSpPr>
        <p:spPr>
          <a:xfrm>
            <a:off x="311150" y="301625"/>
            <a:ext cx="8375650" cy="471488"/>
          </a:xfrm>
        </p:spPr>
        <p:txBody>
          <a:bodyPr/>
          <a:lstStyle/>
          <a:p>
            <a:r>
              <a:rPr lang="az-Latn-AZ" altLang="ru-RU" b="1" dirty="0">
                <a:latin typeface="Consolas" panose="020B0609020204030204" pitchFamily="49" charset="0"/>
              </a:rPr>
              <a:t>Tapşırıq</a:t>
            </a:r>
            <a:endParaRPr lang="ru-RU" altLang="ru-RU" b="1" dirty="0"/>
          </a:p>
        </p:txBody>
      </p:sp>
      <p:sp>
        <p:nvSpPr>
          <p:cNvPr id="4" name="Text Box 5">
            <a:extLst>
              <a:ext uri="{FF2B5EF4-FFF2-40B4-BE49-F238E27FC236}">
                <a16:creationId xmlns:a16="http://schemas.microsoft.com/office/drawing/2014/main" id="{DD595418-B372-CA42-8859-000ACDC07C70}"/>
              </a:ext>
            </a:extLst>
          </p:cNvPr>
          <p:cNvSpPr txBox="1">
            <a:spLocks noChangeArrowheads="1"/>
          </p:cNvSpPr>
          <p:nvPr/>
        </p:nvSpPr>
        <p:spPr bwMode="auto">
          <a:xfrm>
            <a:off x="311150" y="773113"/>
            <a:ext cx="8420100" cy="4561249"/>
          </a:xfrm>
          <a:prstGeom prst="rect">
            <a:avLst/>
          </a:prstGeom>
          <a:noFill/>
          <a:ln w="9525">
            <a:noFill/>
            <a:miter lim="800000"/>
            <a:headEnd/>
            <a:tailEnd/>
          </a:ln>
        </p:spPr>
        <p:txBody>
          <a:bodyPr>
            <a:spAutoFit/>
          </a:bodyPr>
          <a:lstStyle/>
          <a:p>
            <a:pPr marL="630238" indent="-630238" eaLnBrk="1" hangingPunct="1">
              <a:defRPr/>
            </a:pPr>
            <a:r>
              <a:rPr lang="ru-RU" sz="2400" b="1" dirty="0">
                <a:solidFill>
                  <a:srgbClr val="3333FF"/>
                </a:solidFill>
                <a:cs typeface="Arial" panose="020B0604020202020204" pitchFamily="34" charset="0"/>
              </a:rPr>
              <a:t>«</a:t>
            </a:r>
            <a:r>
              <a:rPr lang="en-US" sz="2400" b="1" dirty="0">
                <a:solidFill>
                  <a:srgbClr val="3333FF"/>
                </a:solidFill>
                <a:cs typeface="Arial" panose="020B0604020202020204" pitchFamily="34" charset="0"/>
              </a:rPr>
              <a:t>B</a:t>
            </a:r>
            <a:r>
              <a:rPr lang="ru-RU" sz="2400" b="1" dirty="0">
                <a:solidFill>
                  <a:srgbClr val="3333FF"/>
                </a:solidFill>
                <a:cs typeface="Arial" panose="020B0604020202020204" pitchFamily="34" charset="0"/>
              </a:rPr>
              <a:t>»: </a:t>
            </a:r>
            <a:r>
              <a:rPr lang="az-Latn-AZ" sz="2400" dirty="0">
                <a:solidFill>
                  <a:srgbClr val="000000"/>
                </a:solidFill>
                <a:cs typeface="Arial" panose="020B0604020202020204" pitchFamily="34" charset="0"/>
              </a:rPr>
              <a:t>Massivi təsadüfi ədədlər ilə doldurun və çeşidləyin</a:t>
            </a:r>
            <a:r>
              <a:rPr lang="ru-RU" sz="2400" dirty="0">
                <a:solidFill>
                  <a:srgbClr val="000000"/>
                </a:solidFill>
                <a:cs typeface="Arial" panose="020B0604020202020204" pitchFamily="34" charset="0"/>
              </a:rPr>
              <a:t>.</a:t>
            </a:r>
            <a:r>
              <a:rPr lang="az-Latn-AZ" sz="2400" dirty="0">
                <a:solidFill>
                  <a:srgbClr val="000000"/>
                </a:solidFill>
                <a:cs typeface="Arial" panose="020B0604020202020204" pitchFamily="34" charset="0"/>
              </a:rPr>
              <a:t> X ədədi</a:t>
            </a:r>
            <a:r>
              <a:rPr lang="en-US" sz="2400" dirty="0" err="1">
                <a:solidFill>
                  <a:srgbClr val="000000"/>
                </a:solidFill>
                <a:cs typeface="Arial" panose="020B0604020202020204" pitchFamily="34" charset="0"/>
              </a:rPr>
              <a:t>ni</a:t>
            </a:r>
            <a:r>
              <a:rPr lang="az-Latn-AZ" sz="2400" dirty="0">
                <a:solidFill>
                  <a:srgbClr val="000000"/>
                </a:solidFill>
                <a:cs typeface="Arial" panose="020B0604020202020204" pitchFamily="34" charset="0"/>
              </a:rPr>
              <a:t> daxil edin</a:t>
            </a:r>
            <a:r>
              <a:rPr lang="ru-RU" sz="2400" dirty="0">
                <a:solidFill>
                  <a:srgbClr val="000000"/>
                </a:solidFill>
                <a:cs typeface="Arial" panose="020B0604020202020204" pitchFamily="34" charset="0"/>
              </a:rPr>
              <a:t>. </a:t>
            </a:r>
            <a:r>
              <a:rPr lang="az-Latn-AZ" sz="2400" dirty="0">
                <a:solidFill>
                  <a:srgbClr val="000000"/>
                </a:solidFill>
                <a:cs typeface="Arial" panose="020B0604020202020204" pitchFamily="34" charset="0"/>
              </a:rPr>
              <a:t>Binar axtarış üsulundan istifadə etməklə massivdə X ədədi olub-olmadığını müəyyən edin</a:t>
            </a:r>
            <a:r>
              <a:rPr lang="ru-RU" sz="2400" dirty="0">
                <a:solidFill>
                  <a:srgbClr val="000000"/>
                </a:solidFill>
                <a:cs typeface="Arial" panose="020B0604020202020204" pitchFamily="34" charset="0"/>
              </a:rPr>
              <a:t>. </a:t>
            </a:r>
            <a:r>
              <a:rPr lang="az-Latn-AZ" sz="2400" dirty="0">
                <a:solidFill>
                  <a:srgbClr val="000000"/>
                </a:solidFill>
                <a:cs typeface="Arial" panose="020B0604020202020204" pitchFamily="34" charset="0"/>
              </a:rPr>
              <a:t>X ededi neçə dəfə təkrarlanır</a:t>
            </a:r>
            <a:r>
              <a:rPr lang="en-US" sz="2400" dirty="0">
                <a:solidFill>
                  <a:srgbClr val="000000"/>
                </a:solidFill>
                <a:cs typeface="Arial" panose="020B0604020202020204" pitchFamily="34" charset="0"/>
              </a:rPr>
              <a:t>?</a:t>
            </a:r>
            <a:endParaRPr lang="en-US" sz="2400" dirty="0">
              <a:cs typeface="Arial" panose="020B0604020202020204" pitchFamily="34" charset="0"/>
            </a:endParaRPr>
          </a:p>
          <a:p>
            <a:pPr marL="714375" indent="-357188" eaLnBrk="1" hangingPunct="1">
              <a:lnSpc>
                <a:spcPct val="90000"/>
              </a:lnSpc>
              <a:defRPr/>
            </a:pPr>
            <a:endParaRPr lang="en-US" sz="2400" b="1" dirty="0">
              <a:solidFill>
                <a:srgbClr val="333399"/>
              </a:solidFill>
              <a:cs typeface="Arial" panose="020B0604020202020204" pitchFamily="34" charset="0"/>
            </a:endParaRPr>
          </a:p>
          <a:p>
            <a:pPr marL="714375" indent="-357188" eaLnBrk="1" hangingPunct="1">
              <a:lnSpc>
                <a:spcPct val="90000"/>
              </a:lnSpc>
              <a:defRPr/>
            </a:pPr>
            <a:r>
              <a:rPr lang="az-Latn-AZ" sz="2400" b="1" dirty="0">
                <a:solidFill>
                  <a:srgbClr val="333399"/>
                </a:solidFill>
                <a:cs typeface="Arial" panose="020B0604020202020204" pitchFamily="34" charset="0"/>
              </a:rPr>
              <a:t>Misal</a:t>
            </a:r>
            <a:r>
              <a:rPr lang="ru-RU" sz="2400" b="1" dirty="0">
                <a:cs typeface="Arial" panose="020B0604020202020204" pitchFamily="34" charset="0"/>
              </a:rPr>
              <a:t>:</a:t>
            </a:r>
          </a:p>
          <a:p>
            <a:pPr marL="714375" eaLnBrk="1" hangingPunct="1">
              <a:lnSpc>
                <a:spcPct val="90000"/>
              </a:lnSpc>
              <a:defRPr/>
            </a:pPr>
            <a:r>
              <a:rPr lang="az-Latn-AZ" sz="2400" b="1" dirty="0">
                <a:cs typeface="Arial" panose="020B0604020202020204" pitchFamily="34" charset="0"/>
              </a:rPr>
              <a:t>Massiv</a:t>
            </a:r>
            <a:r>
              <a:rPr lang="ru-RU" sz="2400" b="1" dirty="0">
                <a:cs typeface="Arial" panose="020B0604020202020204" pitchFamily="34" charset="0"/>
              </a:rPr>
              <a:t>:</a:t>
            </a:r>
          </a:p>
          <a:p>
            <a:pPr marL="714375" eaLnBrk="1" hangingPunct="1">
              <a:lnSpc>
                <a:spcPct val="90000"/>
              </a:lnSpc>
              <a:defRPr/>
            </a:pPr>
            <a:r>
              <a:rPr lang="ru-RU" sz="2400" b="1" dirty="0">
                <a:cs typeface="Arial" panose="020B0604020202020204" pitchFamily="34" charset="0"/>
              </a:rPr>
              <a:t>1 4 7 3 9 2 4 5 2</a:t>
            </a:r>
          </a:p>
          <a:p>
            <a:pPr marL="714375" eaLnBrk="1" hangingPunct="1">
              <a:lnSpc>
                <a:spcPct val="90000"/>
              </a:lnSpc>
              <a:defRPr/>
            </a:pPr>
            <a:r>
              <a:rPr lang="az-Latn-AZ" sz="2400" b="1" dirty="0">
                <a:cs typeface="Arial" panose="020B0604020202020204" pitchFamily="34" charset="0"/>
              </a:rPr>
              <a:t>Cesidlemeden sonra</a:t>
            </a:r>
            <a:r>
              <a:rPr lang="ru-RU" sz="2400" b="1" dirty="0">
                <a:cs typeface="Arial" panose="020B0604020202020204" pitchFamily="34" charset="0"/>
              </a:rPr>
              <a:t>:</a:t>
            </a:r>
          </a:p>
          <a:p>
            <a:pPr marL="714375" eaLnBrk="1" hangingPunct="1">
              <a:lnSpc>
                <a:spcPct val="90000"/>
              </a:lnSpc>
              <a:defRPr/>
            </a:pPr>
            <a:r>
              <a:rPr lang="ru-RU" sz="2400" b="1" dirty="0">
                <a:cs typeface="Arial" panose="020B0604020202020204" pitchFamily="34" charset="0"/>
              </a:rPr>
              <a:t>1 2 2 3 4 4 5 7 9</a:t>
            </a:r>
          </a:p>
          <a:p>
            <a:pPr marL="714375" eaLnBrk="1" hangingPunct="1">
              <a:lnSpc>
                <a:spcPct val="90000"/>
              </a:lnSpc>
              <a:defRPr/>
            </a:pPr>
            <a:r>
              <a:rPr lang="ru-RU" sz="2400" b="1" dirty="0">
                <a:cs typeface="Arial" panose="020B0604020202020204" pitchFamily="34" charset="0"/>
              </a:rPr>
              <a:t>X</a:t>
            </a:r>
            <a:r>
              <a:rPr lang="en-US" sz="2400" b="1" dirty="0">
                <a:cs typeface="Arial" panose="020B0604020202020204" pitchFamily="34" charset="0"/>
              </a:rPr>
              <a:t> </a:t>
            </a:r>
            <a:r>
              <a:rPr lang="az-Latn-AZ" sz="2400" b="1" dirty="0">
                <a:cs typeface="Arial" panose="020B0604020202020204" pitchFamily="34" charset="0"/>
              </a:rPr>
              <a:t>ededi daxil edin</a:t>
            </a:r>
            <a:r>
              <a:rPr lang="ru-RU" sz="2400" b="1" dirty="0">
                <a:cs typeface="Arial" panose="020B0604020202020204" pitchFamily="34" charset="0"/>
              </a:rPr>
              <a:t>:</a:t>
            </a:r>
          </a:p>
          <a:p>
            <a:pPr marL="714375" eaLnBrk="1" hangingPunct="1">
              <a:lnSpc>
                <a:spcPct val="90000"/>
              </a:lnSpc>
              <a:defRPr/>
            </a:pPr>
            <a:r>
              <a:rPr lang="ru-RU" sz="2400" b="1" dirty="0">
                <a:solidFill>
                  <a:srgbClr val="FF0000"/>
                </a:solidFill>
                <a:cs typeface="Arial" panose="020B0604020202020204" pitchFamily="34" charset="0"/>
              </a:rPr>
              <a:t>4</a:t>
            </a:r>
          </a:p>
          <a:p>
            <a:pPr marL="714375" eaLnBrk="1" hangingPunct="1">
              <a:lnSpc>
                <a:spcPct val="90000"/>
              </a:lnSpc>
              <a:defRPr/>
            </a:pPr>
            <a:r>
              <a:rPr lang="ru-RU" sz="2400" b="1" dirty="0">
                <a:cs typeface="Arial" panose="020B0604020202020204" pitchFamily="34" charset="0"/>
              </a:rPr>
              <a:t>4</a:t>
            </a:r>
            <a:r>
              <a:rPr lang="az-Latn-AZ" sz="2400" b="1" dirty="0">
                <a:cs typeface="Arial" panose="020B0604020202020204" pitchFamily="34" charset="0"/>
              </a:rPr>
              <a:t> ededi </a:t>
            </a:r>
            <a:r>
              <a:rPr lang="ru-RU" sz="2400" b="1" dirty="0">
                <a:cs typeface="Arial" panose="020B0604020202020204" pitchFamily="34" charset="0"/>
              </a:rPr>
              <a:t>2</a:t>
            </a:r>
            <a:r>
              <a:rPr lang="az-Latn-AZ" sz="2400" b="1" dirty="0">
                <a:cs typeface="Arial" panose="020B0604020202020204" pitchFamily="34" charset="0"/>
              </a:rPr>
              <a:t> defe tekrarlanir</a:t>
            </a:r>
            <a:r>
              <a:rPr lang="ru-RU" sz="2400" b="1" dirty="0">
                <a:cs typeface="Arial" panose="020B0604020202020204" pitchFamily="34" charset="0"/>
              </a:rPr>
              <a:t>.</a:t>
            </a:r>
          </a:p>
        </p:txBody>
      </p:sp>
      <p:sp>
        <p:nvSpPr>
          <p:cNvPr id="2" name="Rectangle 1">
            <a:extLst>
              <a:ext uri="{FF2B5EF4-FFF2-40B4-BE49-F238E27FC236}">
                <a16:creationId xmlns:a16="http://schemas.microsoft.com/office/drawing/2014/main" id="{DFB7DDA1-B3D5-B442-9690-52597005A835}"/>
              </a:ext>
            </a:extLst>
          </p:cNvPr>
          <p:cNvSpPr/>
          <p:nvPr/>
        </p:nvSpPr>
        <p:spPr>
          <a:xfrm>
            <a:off x="4729163" y="2743200"/>
            <a:ext cx="4572000" cy="2308225"/>
          </a:xfrm>
          <a:prstGeom prst="rect">
            <a:avLst/>
          </a:prstGeom>
        </p:spPr>
        <p:txBody>
          <a:bodyPr>
            <a:spAutoFit/>
          </a:bodyPr>
          <a:lstStyle/>
          <a:p>
            <a:pPr marL="714375" indent="-357188" eaLnBrk="1" hangingPunct="1">
              <a:lnSpc>
                <a:spcPct val="90000"/>
              </a:lnSpc>
              <a:defRPr/>
            </a:pPr>
            <a:r>
              <a:rPr lang="az-Latn-AZ" sz="2000" b="1" dirty="0">
                <a:solidFill>
                  <a:srgbClr val="333399"/>
                </a:solidFill>
                <a:latin typeface="Consolas" panose="020B0609020204030204"/>
              </a:rPr>
              <a:t>Misal</a:t>
            </a:r>
            <a:r>
              <a:rPr lang="ru-RU" sz="2000" b="1" dirty="0">
                <a:solidFill>
                  <a:srgbClr val="000000"/>
                </a:solidFill>
                <a:latin typeface="Consolas" panose="020B0609020204030204"/>
              </a:rPr>
              <a:t>:</a:t>
            </a:r>
          </a:p>
          <a:p>
            <a:pPr marL="714375" eaLnBrk="1" hangingPunct="1">
              <a:lnSpc>
                <a:spcPct val="90000"/>
              </a:lnSpc>
              <a:defRPr/>
            </a:pPr>
            <a:r>
              <a:rPr lang="az-Latn-AZ" sz="2000" b="1" dirty="0">
                <a:solidFill>
                  <a:srgbClr val="000000"/>
                </a:solidFill>
                <a:latin typeface="Consolas" panose="020B0609020204030204"/>
                <a:cs typeface="Courier New" pitchFamily="49" charset="0"/>
              </a:rPr>
              <a:t>Massiv</a:t>
            </a:r>
            <a:r>
              <a:rPr lang="ru-RU" sz="2000" b="1" dirty="0">
                <a:solidFill>
                  <a:srgbClr val="000000"/>
                </a:solidFill>
                <a:latin typeface="Consolas" panose="020B0609020204030204"/>
                <a:cs typeface="Courier New" pitchFamily="49" charset="0"/>
              </a:rPr>
              <a:t>:</a:t>
            </a:r>
          </a:p>
          <a:p>
            <a:pPr marL="714375" eaLnBrk="1" hangingPunct="1">
              <a:lnSpc>
                <a:spcPct val="90000"/>
              </a:lnSpc>
              <a:defRPr/>
            </a:pPr>
            <a:r>
              <a:rPr lang="ru-RU" sz="2000" b="1" dirty="0">
                <a:solidFill>
                  <a:srgbClr val="000000"/>
                </a:solidFill>
                <a:latin typeface="Consolas" panose="020B0609020204030204"/>
                <a:cs typeface="Courier New" pitchFamily="49" charset="0"/>
              </a:rPr>
              <a:t>1 4 7 3 9 2 4 5 2</a:t>
            </a:r>
          </a:p>
          <a:p>
            <a:pPr marL="714375" eaLnBrk="1" hangingPunct="1">
              <a:lnSpc>
                <a:spcPct val="90000"/>
              </a:lnSpc>
              <a:defRPr/>
            </a:pPr>
            <a:r>
              <a:rPr lang="az-Latn-AZ" sz="2000" b="1" dirty="0">
                <a:solidFill>
                  <a:srgbClr val="000000"/>
                </a:solidFill>
                <a:latin typeface="Consolas" panose="020B0609020204030204"/>
                <a:cs typeface="Courier New" pitchFamily="49" charset="0"/>
              </a:rPr>
              <a:t>Cesidlemeden sonra</a:t>
            </a:r>
            <a:r>
              <a:rPr lang="ru-RU" sz="2000" b="1" dirty="0">
                <a:solidFill>
                  <a:srgbClr val="000000"/>
                </a:solidFill>
                <a:latin typeface="Consolas" panose="020B0609020204030204"/>
                <a:cs typeface="Courier New" pitchFamily="49" charset="0"/>
              </a:rPr>
              <a:t>:</a:t>
            </a:r>
          </a:p>
          <a:p>
            <a:pPr marL="714375" eaLnBrk="1" hangingPunct="1">
              <a:lnSpc>
                <a:spcPct val="90000"/>
              </a:lnSpc>
              <a:defRPr/>
            </a:pPr>
            <a:r>
              <a:rPr lang="ru-RU" sz="2000" b="1" dirty="0">
                <a:solidFill>
                  <a:srgbClr val="000000"/>
                </a:solidFill>
                <a:latin typeface="Consolas" panose="020B0609020204030204"/>
                <a:cs typeface="Courier New" pitchFamily="49" charset="0"/>
              </a:rPr>
              <a:t>1 2 2 3 4 4 5 7 9</a:t>
            </a:r>
          </a:p>
          <a:p>
            <a:pPr marL="714375" eaLnBrk="1" hangingPunct="1">
              <a:lnSpc>
                <a:spcPct val="90000"/>
              </a:lnSpc>
              <a:defRPr/>
            </a:pPr>
            <a:r>
              <a:rPr lang="ru-RU" sz="2000" b="1" dirty="0">
                <a:solidFill>
                  <a:srgbClr val="000000"/>
                </a:solidFill>
                <a:latin typeface="Consolas" panose="020B0609020204030204"/>
                <a:cs typeface="Courier New" pitchFamily="49" charset="0"/>
              </a:rPr>
              <a:t>X</a:t>
            </a:r>
            <a:r>
              <a:rPr lang="en-US" sz="2000" b="1" dirty="0">
                <a:solidFill>
                  <a:srgbClr val="000000"/>
                </a:solidFill>
                <a:latin typeface="Consolas" panose="020B0609020204030204"/>
                <a:cs typeface="Courier New" pitchFamily="49" charset="0"/>
              </a:rPr>
              <a:t> </a:t>
            </a:r>
            <a:r>
              <a:rPr lang="az-Latn-AZ" sz="2000" b="1" dirty="0">
                <a:solidFill>
                  <a:srgbClr val="000000"/>
                </a:solidFill>
                <a:latin typeface="Consolas" panose="020B0609020204030204"/>
                <a:cs typeface="Courier New" pitchFamily="49" charset="0"/>
              </a:rPr>
              <a:t>ededi daxil edin</a:t>
            </a:r>
            <a:r>
              <a:rPr lang="ru-RU" sz="2000" b="1" dirty="0">
                <a:solidFill>
                  <a:srgbClr val="000000"/>
                </a:solidFill>
                <a:latin typeface="Consolas" panose="020B0609020204030204"/>
                <a:cs typeface="Courier New" pitchFamily="49" charset="0"/>
              </a:rPr>
              <a:t>:</a:t>
            </a:r>
          </a:p>
          <a:p>
            <a:pPr marL="714375" eaLnBrk="1" hangingPunct="1">
              <a:lnSpc>
                <a:spcPct val="90000"/>
              </a:lnSpc>
              <a:defRPr/>
            </a:pPr>
            <a:r>
              <a:rPr lang="ru-RU" sz="2000" b="1" dirty="0">
                <a:solidFill>
                  <a:srgbClr val="FF0000"/>
                </a:solidFill>
                <a:latin typeface="Consolas" panose="020B0609020204030204"/>
                <a:cs typeface="Courier New" pitchFamily="49" charset="0"/>
              </a:rPr>
              <a:t>14</a:t>
            </a:r>
          </a:p>
          <a:p>
            <a:pPr marL="714375" eaLnBrk="1" hangingPunct="1">
              <a:lnSpc>
                <a:spcPct val="90000"/>
              </a:lnSpc>
              <a:defRPr/>
            </a:pPr>
            <a:r>
              <a:rPr lang="az-Latn-AZ" sz="2000" b="1" dirty="0">
                <a:solidFill>
                  <a:srgbClr val="000000"/>
                </a:solidFill>
                <a:latin typeface="Consolas" panose="020B0609020204030204"/>
                <a:cs typeface="Courier New" pitchFamily="49" charset="0"/>
              </a:rPr>
              <a:t>14 ededi tapilmadi</a:t>
            </a:r>
            <a:r>
              <a:rPr lang="ru-RU" sz="2000" b="1" dirty="0">
                <a:solidFill>
                  <a:srgbClr val="000000"/>
                </a:solidFill>
                <a:latin typeface="Consolas" panose="020B0609020204030204"/>
                <a:cs typeface="Courier New" pitchFamily="49" charset="0"/>
              </a:rPr>
              <a:t>.</a:t>
            </a:r>
            <a:endParaRPr lang="ru-RU" sz="2000" b="1" dirty="0">
              <a:solidFill>
                <a:srgbClr val="FF0000"/>
              </a:solidFill>
              <a:latin typeface="Consolas" panose="020B0609020204030204"/>
              <a:cs typeface="Courier New" pitchFamily="49"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Заголовок 1"/>
          <p:cNvSpPr>
            <a:spLocks noGrp="1" noChangeArrowheads="1"/>
          </p:cNvSpPr>
          <p:nvPr>
            <p:ph type="title"/>
          </p:nvPr>
        </p:nvSpPr>
        <p:spPr>
          <a:xfrm>
            <a:off x="311150" y="301625"/>
            <a:ext cx="8375650" cy="471488"/>
          </a:xfrm>
        </p:spPr>
        <p:txBody>
          <a:bodyPr/>
          <a:lstStyle/>
          <a:p>
            <a:r>
              <a:rPr lang="az-Latn-AZ" altLang="ru-RU" b="1" dirty="0">
                <a:latin typeface="Consolas" panose="020B0609020204030204" pitchFamily="49" charset="0"/>
              </a:rPr>
              <a:t>Tapşırıq</a:t>
            </a:r>
            <a:endParaRPr lang="ru-RU" altLang="ru-RU" b="1" dirty="0"/>
          </a:p>
        </p:txBody>
      </p:sp>
      <p:sp>
        <p:nvSpPr>
          <p:cNvPr id="4" name="Text Box 5">
            <a:extLst>
              <a:ext uri="{FF2B5EF4-FFF2-40B4-BE49-F238E27FC236}">
                <a16:creationId xmlns:a16="http://schemas.microsoft.com/office/drawing/2014/main" id="{6B084953-1B2A-E34A-AF44-AB7478D0EBDB}"/>
              </a:ext>
            </a:extLst>
          </p:cNvPr>
          <p:cNvSpPr txBox="1">
            <a:spLocks noChangeArrowheads="1"/>
          </p:cNvSpPr>
          <p:nvPr/>
        </p:nvSpPr>
        <p:spPr bwMode="auto">
          <a:xfrm>
            <a:off x="369888" y="823913"/>
            <a:ext cx="8420100" cy="4930581"/>
          </a:xfrm>
          <a:prstGeom prst="rect">
            <a:avLst/>
          </a:prstGeom>
          <a:noFill/>
          <a:ln w="9525">
            <a:noFill/>
            <a:miter lim="800000"/>
            <a:headEnd/>
            <a:tailEnd/>
          </a:ln>
        </p:spPr>
        <p:txBody>
          <a:bodyPr>
            <a:spAutoFit/>
          </a:bodyPr>
          <a:lstStyle/>
          <a:p>
            <a:pPr marL="630238" indent="-630238" eaLnBrk="1" hangingPunct="1">
              <a:defRPr/>
            </a:pPr>
            <a:r>
              <a:rPr lang="ru-RU" sz="2400" b="1" dirty="0">
                <a:solidFill>
                  <a:srgbClr val="3333FF"/>
                </a:solidFill>
                <a:cs typeface="Arial" panose="020B0604020202020204" pitchFamily="34" charset="0"/>
              </a:rPr>
              <a:t>«</a:t>
            </a:r>
            <a:r>
              <a:rPr lang="en-US" sz="2400" b="1" dirty="0">
                <a:solidFill>
                  <a:srgbClr val="3333FF"/>
                </a:solidFill>
                <a:cs typeface="Arial" panose="020B0604020202020204" pitchFamily="34" charset="0"/>
              </a:rPr>
              <a:t>C</a:t>
            </a:r>
            <a:r>
              <a:rPr lang="ru-RU" sz="2400" b="1" dirty="0">
                <a:solidFill>
                  <a:srgbClr val="3333FF"/>
                </a:solidFill>
                <a:cs typeface="Arial" panose="020B0604020202020204" pitchFamily="34" charset="0"/>
              </a:rPr>
              <a:t>»: </a:t>
            </a:r>
            <a:r>
              <a:rPr lang="az-Latn-AZ" sz="2400" dirty="0">
                <a:solidFill>
                  <a:srgbClr val="000000"/>
                </a:solidFill>
                <a:cs typeface="Arial" panose="020B0604020202020204" pitchFamily="34" charset="0"/>
              </a:rPr>
              <a:t>Massivi təsadüfi ədədlər ilə doldurun və çeşidləyin</a:t>
            </a:r>
            <a:r>
              <a:rPr lang="ru-RU" sz="2400" dirty="0">
                <a:solidFill>
                  <a:srgbClr val="000000"/>
                </a:solidFill>
                <a:cs typeface="Arial" panose="020B0604020202020204" pitchFamily="34" charset="0"/>
              </a:rPr>
              <a:t>.</a:t>
            </a:r>
            <a:r>
              <a:rPr lang="az-Latn-AZ" sz="2400" dirty="0">
                <a:solidFill>
                  <a:srgbClr val="000000"/>
                </a:solidFill>
                <a:cs typeface="Arial" panose="020B0604020202020204" pitchFamily="34" charset="0"/>
              </a:rPr>
              <a:t> X ədədi</a:t>
            </a:r>
            <a:r>
              <a:rPr lang="en-US" sz="2400" dirty="0" err="1">
                <a:solidFill>
                  <a:srgbClr val="000000"/>
                </a:solidFill>
                <a:cs typeface="Arial" panose="020B0604020202020204" pitchFamily="34" charset="0"/>
              </a:rPr>
              <a:t>ni</a:t>
            </a:r>
            <a:r>
              <a:rPr lang="az-Latn-AZ" sz="2400" dirty="0">
                <a:solidFill>
                  <a:srgbClr val="000000"/>
                </a:solidFill>
                <a:cs typeface="Arial" panose="020B0604020202020204" pitchFamily="34" charset="0"/>
              </a:rPr>
              <a:t> daxil edin</a:t>
            </a:r>
            <a:r>
              <a:rPr lang="ru-RU" sz="2400" dirty="0">
                <a:solidFill>
                  <a:srgbClr val="000000"/>
                </a:solidFill>
                <a:cs typeface="Arial" panose="020B0604020202020204" pitchFamily="34" charset="0"/>
              </a:rPr>
              <a:t>. </a:t>
            </a:r>
            <a:r>
              <a:rPr lang="az-Latn-AZ" sz="2400" dirty="0">
                <a:solidFill>
                  <a:srgbClr val="000000"/>
                </a:solidFill>
                <a:cs typeface="Arial" panose="020B0604020202020204" pitchFamily="34" charset="0"/>
              </a:rPr>
              <a:t>Binar axtarış üsulundan istifadə etməklə massivdə X ədədi olub-olmadığını müəyyən edin</a:t>
            </a:r>
            <a:r>
              <a:rPr lang="ru-RU" sz="2400" dirty="0">
                <a:solidFill>
                  <a:srgbClr val="000000"/>
                </a:solidFill>
                <a:cs typeface="Arial" panose="020B0604020202020204" pitchFamily="34" charset="0"/>
              </a:rPr>
              <a:t>. </a:t>
            </a:r>
            <a:r>
              <a:rPr lang="az-Latn-AZ" sz="2400" dirty="0">
                <a:solidFill>
                  <a:srgbClr val="000000"/>
                </a:solidFill>
                <a:cs typeface="Arial" panose="020B0604020202020204" pitchFamily="34" charset="0"/>
              </a:rPr>
              <a:t>Əgər X ədədi yoxdursa ona ən yaxın olan ədədi ekrana çıxardın. </a:t>
            </a:r>
            <a:r>
              <a:rPr lang="ru-RU" sz="2400" dirty="0">
                <a:cs typeface="Arial" panose="020B0604020202020204" pitchFamily="34" charset="0"/>
              </a:rPr>
              <a:t> </a:t>
            </a:r>
            <a:endParaRPr lang="en-US" sz="2400" dirty="0">
              <a:cs typeface="Arial" panose="020B0604020202020204" pitchFamily="34" charset="0"/>
            </a:endParaRPr>
          </a:p>
          <a:p>
            <a:pPr marL="714375" indent="-357188" eaLnBrk="1" hangingPunct="1">
              <a:lnSpc>
                <a:spcPct val="90000"/>
              </a:lnSpc>
              <a:defRPr/>
            </a:pPr>
            <a:endParaRPr lang="en-US" sz="2400" b="1" dirty="0">
              <a:solidFill>
                <a:srgbClr val="333399"/>
              </a:solidFill>
              <a:cs typeface="Arial" panose="020B0604020202020204" pitchFamily="34" charset="0"/>
            </a:endParaRPr>
          </a:p>
          <a:p>
            <a:pPr marL="714375" indent="-357188" eaLnBrk="1" hangingPunct="1">
              <a:lnSpc>
                <a:spcPct val="90000"/>
              </a:lnSpc>
              <a:defRPr/>
            </a:pPr>
            <a:r>
              <a:rPr lang="az-Latn-AZ" sz="2400" b="1" dirty="0">
                <a:solidFill>
                  <a:srgbClr val="333399"/>
                </a:solidFill>
                <a:cs typeface="Arial" panose="020B0604020202020204" pitchFamily="34" charset="0"/>
              </a:rPr>
              <a:t>Misal</a:t>
            </a:r>
            <a:r>
              <a:rPr lang="ru-RU" sz="2400" b="1" dirty="0">
                <a:cs typeface="Arial" panose="020B0604020202020204" pitchFamily="34" charset="0"/>
              </a:rPr>
              <a:t>:</a:t>
            </a:r>
          </a:p>
          <a:p>
            <a:pPr marL="714375" eaLnBrk="1" hangingPunct="1">
              <a:lnSpc>
                <a:spcPct val="90000"/>
              </a:lnSpc>
              <a:defRPr/>
            </a:pPr>
            <a:r>
              <a:rPr lang="az-Latn-AZ" sz="2400" b="1" dirty="0">
                <a:cs typeface="Arial" panose="020B0604020202020204" pitchFamily="34" charset="0"/>
              </a:rPr>
              <a:t>Massiv</a:t>
            </a:r>
            <a:r>
              <a:rPr lang="ru-RU" sz="2400" b="1" dirty="0">
                <a:cs typeface="Arial" panose="020B0604020202020204" pitchFamily="34" charset="0"/>
              </a:rPr>
              <a:t>:</a:t>
            </a:r>
          </a:p>
          <a:p>
            <a:pPr marL="714375" eaLnBrk="1" hangingPunct="1">
              <a:lnSpc>
                <a:spcPct val="90000"/>
              </a:lnSpc>
              <a:defRPr/>
            </a:pPr>
            <a:r>
              <a:rPr lang="ru-RU" sz="2400" b="1" dirty="0">
                <a:cs typeface="Arial" panose="020B0604020202020204" pitchFamily="34" charset="0"/>
              </a:rPr>
              <a:t>1 4 7 3 9 2 4 5 2</a:t>
            </a:r>
          </a:p>
          <a:p>
            <a:pPr marL="714375" eaLnBrk="1" hangingPunct="1">
              <a:lnSpc>
                <a:spcPct val="90000"/>
              </a:lnSpc>
              <a:defRPr/>
            </a:pPr>
            <a:r>
              <a:rPr lang="az-Latn-AZ" sz="2400" b="1" dirty="0">
                <a:solidFill>
                  <a:srgbClr val="000000"/>
                </a:solidFill>
                <a:cs typeface="Arial" panose="020B0604020202020204" pitchFamily="34" charset="0"/>
              </a:rPr>
              <a:t>Cesidlemeden sonra</a:t>
            </a:r>
            <a:r>
              <a:rPr lang="ru-RU" sz="2400" b="1" dirty="0">
                <a:cs typeface="Arial" panose="020B0604020202020204" pitchFamily="34" charset="0"/>
              </a:rPr>
              <a:t>:</a:t>
            </a:r>
          </a:p>
          <a:p>
            <a:pPr marL="714375" eaLnBrk="1" hangingPunct="1">
              <a:lnSpc>
                <a:spcPct val="90000"/>
              </a:lnSpc>
              <a:defRPr/>
            </a:pPr>
            <a:r>
              <a:rPr lang="ru-RU" sz="2400" b="1" dirty="0">
                <a:cs typeface="Arial" panose="020B0604020202020204" pitchFamily="34" charset="0"/>
              </a:rPr>
              <a:t>1 2 2 3 4 4 5 12 19</a:t>
            </a:r>
          </a:p>
          <a:p>
            <a:pPr marL="714375" eaLnBrk="1" hangingPunct="1">
              <a:lnSpc>
                <a:spcPct val="90000"/>
              </a:lnSpc>
              <a:defRPr/>
            </a:pPr>
            <a:r>
              <a:rPr lang="ru-RU" sz="2400" b="1" dirty="0">
                <a:solidFill>
                  <a:srgbClr val="000000"/>
                </a:solidFill>
                <a:cs typeface="Arial" panose="020B0604020202020204" pitchFamily="34" charset="0"/>
              </a:rPr>
              <a:t>X</a:t>
            </a:r>
            <a:r>
              <a:rPr lang="en-US" sz="2400" b="1" dirty="0">
                <a:solidFill>
                  <a:srgbClr val="000000"/>
                </a:solidFill>
                <a:cs typeface="Arial" panose="020B0604020202020204" pitchFamily="34" charset="0"/>
              </a:rPr>
              <a:t> </a:t>
            </a:r>
            <a:r>
              <a:rPr lang="az-Latn-AZ" sz="2400" b="1" dirty="0">
                <a:solidFill>
                  <a:srgbClr val="000000"/>
                </a:solidFill>
                <a:cs typeface="Arial" panose="020B0604020202020204" pitchFamily="34" charset="0"/>
              </a:rPr>
              <a:t>ededi daxil edin</a:t>
            </a:r>
            <a:r>
              <a:rPr lang="ru-RU" sz="2400" b="1" dirty="0">
                <a:cs typeface="Arial" panose="020B0604020202020204" pitchFamily="34" charset="0"/>
              </a:rPr>
              <a:t>:</a:t>
            </a:r>
          </a:p>
          <a:p>
            <a:pPr marL="714375" eaLnBrk="1" hangingPunct="1">
              <a:lnSpc>
                <a:spcPct val="90000"/>
              </a:lnSpc>
              <a:defRPr/>
            </a:pPr>
            <a:r>
              <a:rPr lang="ru-RU" sz="2400" b="1" dirty="0">
                <a:solidFill>
                  <a:srgbClr val="FF0000"/>
                </a:solidFill>
                <a:cs typeface="Arial" panose="020B0604020202020204" pitchFamily="34" charset="0"/>
              </a:rPr>
              <a:t>12</a:t>
            </a:r>
          </a:p>
          <a:p>
            <a:pPr marL="714375" eaLnBrk="1" hangingPunct="1">
              <a:lnSpc>
                <a:spcPct val="90000"/>
              </a:lnSpc>
              <a:defRPr/>
            </a:pPr>
            <a:r>
              <a:rPr lang="en-US" sz="2400" b="1" dirty="0">
                <a:cs typeface="Arial" panose="020B0604020202020204" pitchFamily="34" charset="0"/>
              </a:rPr>
              <a:t>12 </a:t>
            </a:r>
            <a:r>
              <a:rPr lang="en-US" sz="2400" b="1" dirty="0" err="1">
                <a:cs typeface="Arial" panose="020B0604020202020204" pitchFamily="34" charset="0"/>
              </a:rPr>
              <a:t>ededi</a:t>
            </a:r>
            <a:r>
              <a:rPr lang="en-US" sz="2400" b="1" dirty="0">
                <a:cs typeface="Arial" panose="020B0604020202020204" pitchFamily="34" charset="0"/>
              </a:rPr>
              <a:t> tap</a:t>
            </a:r>
            <a:r>
              <a:rPr lang="az-Latn-AZ" sz="2400" b="1" dirty="0">
                <a:cs typeface="Arial" panose="020B0604020202020204" pitchFamily="34" charset="0"/>
              </a:rPr>
              <a:t>ıldı</a:t>
            </a:r>
            <a:r>
              <a:rPr lang="ru-RU" sz="2400" b="1" dirty="0">
                <a:cs typeface="Arial" panose="020B0604020202020204" pitchFamily="34" charset="0"/>
              </a:rPr>
              <a:t>. </a:t>
            </a:r>
            <a:endParaRPr lang="en-US" sz="2400" b="1" dirty="0">
              <a:cs typeface="Arial" panose="020B0604020202020204" pitchFamily="34" charset="0"/>
            </a:endParaRPr>
          </a:p>
        </p:txBody>
      </p:sp>
      <p:sp>
        <p:nvSpPr>
          <p:cNvPr id="2" name="Rectangle 1">
            <a:extLst>
              <a:ext uri="{FF2B5EF4-FFF2-40B4-BE49-F238E27FC236}">
                <a16:creationId xmlns:a16="http://schemas.microsoft.com/office/drawing/2014/main" id="{26F0BDAB-7F5C-1E4A-A2F3-77FE6B5F6D22}"/>
              </a:ext>
            </a:extLst>
          </p:cNvPr>
          <p:cNvSpPr/>
          <p:nvPr/>
        </p:nvSpPr>
        <p:spPr>
          <a:xfrm>
            <a:off x="4217988" y="2803525"/>
            <a:ext cx="4572000" cy="3083921"/>
          </a:xfrm>
          <a:prstGeom prst="rect">
            <a:avLst/>
          </a:prstGeom>
        </p:spPr>
        <p:txBody>
          <a:bodyPr>
            <a:spAutoFit/>
          </a:bodyPr>
          <a:lstStyle/>
          <a:p>
            <a:pPr marL="360363" eaLnBrk="1" hangingPunct="1">
              <a:lnSpc>
                <a:spcPct val="90000"/>
              </a:lnSpc>
              <a:defRPr/>
            </a:pPr>
            <a:r>
              <a:rPr lang="az-Latn-AZ" sz="2400" b="1" dirty="0">
                <a:solidFill>
                  <a:srgbClr val="333399"/>
                </a:solidFill>
                <a:cs typeface="Arial" panose="020B0604020202020204" pitchFamily="34" charset="0"/>
              </a:rPr>
              <a:t>Misal</a:t>
            </a:r>
            <a:r>
              <a:rPr lang="ru-RU" sz="2400" b="1" dirty="0">
                <a:solidFill>
                  <a:srgbClr val="000000"/>
                </a:solidFill>
                <a:cs typeface="Arial" panose="020B0604020202020204" pitchFamily="34" charset="0"/>
              </a:rPr>
              <a:t>:</a:t>
            </a:r>
          </a:p>
          <a:p>
            <a:pPr marL="714375" eaLnBrk="1" hangingPunct="1">
              <a:lnSpc>
                <a:spcPct val="90000"/>
              </a:lnSpc>
              <a:defRPr/>
            </a:pPr>
            <a:r>
              <a:rPr lang="az-Latn-AZ" sz="2400" b="1" dirty="0">
                <a:solidFill>
                  <a:srgbClr val="000000"/>
                </a:solidFill>
                <a:cs typeface="Arial" panose="020B0604020202020204" pitchFamily="34" charset="0"/>
              </a:rPr>
              <a:t>Massiv</a:t>
            </a:r>
            <a:r>
              <a:rPr lang="ru-RU" sz="2400" b="1" dirty="0">
                <a:solidFill>
                  <a:srgbClr val="000000"/>
                </a:solidFill>
                <a:cs typeface="Arial" panose="020B0604020202020204" pitchFamily="34" charset="0"/>
              </a:rPr>
              <a:t>:</a:t>
            </a:r>
          </a:p>
          <a:p>
            <a:pPr marL="714375" eaLnBrk="1" hangingPunct="1">
              <a:lnSpc>
                <a:spcPct val="90000"/>
              </a:lnSpc>
              <a:defRPr/>
            </a:pPr>
            <a:r>
              <a:rPr lang="ru-RU" sz="2400" b="1" dirty="0">
                <a:solidFill>
                  <a:srgbClr val="000000"/>
                </a:solidFill>
                <a:cs typeface="Arial" panose="020B0604020202020204" pitchFamily="34" charset="0"/>
              </a:rPr>
              <a:t>1 4 7 3 9 2 4 5 2</a:t>
            </a:r>
          </a:p>
          <a:p>
            <a:pPr marL="714375" eaLnBrk="1" hangingPunct="1">
              <a:lnSpc>
                <a:spcPct val="90000"/>
              </a:lnSpc>
              <a:defRPr/>
            </a:pPr>
            <a:r>
              <a:rPr lang="az-Latn-AZ" sz="2400" b="1" dirty="0">
                <a:solidFill>
                  <a:srgbClr val="000000"/>
                </a:solidFill>
                <a:cs typeface="Arial" panose="020B0604020202020204" pitchFamily="34" charset="0"/>
              </a:rPr>
              <a:t>Cesidlemeden sonra</a:t>
            </a:r>
            <a:r>
              <a:rPr lang="ru-RU" sz="2400" b="1" dirty="0">
                <a:solidFill>
                  <a:srgbClr val="000000"/>
                </a:solidFill>
                <a:cs typeface="Arial" panose="020B0604020202020204" pitchFamily="34" charset="0"/>
              </a:rPr>
              <a:t>:</a:t>
            </a:r>
          </a:p>
          <a:p>
            <a:pPr marL="714375" eaLnBrk="1" hangingPunct="1">
              <a:lnSpc>
                <a:spcPct val="90000"/>
              </a:lnSpc>
              <a:defRPr/>
            </a:pPr>
            <a:r>
              <a:rPr lang="ru-RU" sz="2400" b="1" dirty="0">
                <a:solidFill>
                  <a:srgbClr val="000000"/>
                </a:solidFill>
                <a:cs typeface="Arial" panose="020B0604020202020204" pitchFamily="34" charset="0"/>
              </a:rPr>
              <a:t>1 2 2 3 4 4 5 12 19</a:t>
            </a:r>
          </a:p>
          <a:p>
            <a:pPr marL="714375" eaLnBrk="1" hangingPunct="1">
              <a:lnSpc>
                <a:spcPct val="90000"/>
              </a:lnSpc>
              <a:defRPr/>
            </a:pPr>
            <a:r>
              <a:rPr lang="ru-RU" sz="2400" b="1" dirty="0">
                <a:solidFill>
                  <a:srgbClr val="000000"/>
                </a:solidFill>
                <a:cs typeface="Arial" panose="020B0604020202020204" pitchFamily="34" charset="0"/>
              </a:rPr>
              <a:t>X</a:t>
            </a:r>
            <a:r>
              <a:rPr lang="en-US" sz="2400" b="1" dirty="0">
                <a:solidFill>
                  <a:srgbClr val="000000"/>
                </a:solidFill>
                <a:cs typeface="Arial" panose="020B0604020202020204" pitchFamily="34" charset="0"/>
              </a:rPr>
              <a:t> </a:t>
            </a:r>
            <a:r>
              <a:rPr lang="az-Latn-AZ" sz="2400" b="1" dirty="0">
                <a:solidFill>
                  <a:srgbClr val="000000"/>
                </a:solidFill>
                <a:cs typeface="Arial" panose="020B0604020202020204" pitchFamily="34" charset="0"/>
              </a:rPr>
              <a:t>ededi daxil edin</a:t>
            </a:r>
            <a:r>
              <a:rPr lang="ru-RU" sz="2400" b="1" dirty="0">
                <a:solidFill>
                  <a:srgbClr val="000000"/>
                </a:solidFill>
                <a:cs typeface="Arial" panose="020B0604020202020204" pitchFamily="34" charset="0"/>
              </a:rPr>
              <a:t>:</a:t>
            </a:r>
          </a:p>
          <a:p>
            <a:pPr marL="714375" eaLnBrk="1" hangingPunct="1">
              <a:lnSpc>
                <a:spcPct val="90000"/>
              </a:lnSpc>
              <a:defRPr/>
            </a:pPr>
            <a:r>
              <a:rPr lang="ru-RU" sz="2400" b="1" dirty="0">
                <a:solidFill>
                  <a:srgbClr val="FF0000"/>
                </a:solidFill>
                <a:cs typeface="Arial" panose="020B0604020202020204" pitchFamily="34" charset="0"/>
              </a:rPr>
              <a:t>11</a:t>
            </a:r>
          </a:p>
          <a:p>
            <a:pPr marL="714375" eaLnBrk="1" hangingPunct="1">
              <a:lnSpc>
                <a:spcPct val="90000"/>
              </a:lnSpc>
              <a:defRPr/>
            </a:pPr>
            <a:r>
              <a:rPr lang="az-Latn-AZ" sz="2400" b="1" dirty="0">
                <a:solidFill>
                  <a:srgbClr val="000000"/>
                </a:solidFill>
                <a:cs typeface="Arial" panose="020B0604020202020204" pitchFamily="34" charset="0"/>
              </a:rPr>
              <a:t>11 ededi tapılmadı</a:t>
            </a:r>
            <a:r>
              <a:rPr lang="ru-RU" sz="2400" b="1" dirty="0">
                <a:solidFill>
                  <a:srgbClr val="000000"/>
                </a:solidFill>
                <a:cs typeface="Arial" panose="020B0604020202020204" pitchFamily="34" charset="0"/>
              </a:rPr>
              <a:t>.</a:t>
            </a:r>
            <a:r>
              <a:rPr lang="en-US" sz="2400" b="1" dirty="0">
                <a:solidFill>
                  <a:srgbClr val="000000"/>
                </a:solidFill>
                <a:cs typeface="Arial" panose="020B0604020202020204" pitchFamily="34" charset="0"/>
              </a:rPr>
              <a:t> </a:t>
            </a:r>
            <a:endParaRPr lang="az-Latn-AZ" sz="2400" b="1" dirty="0">
              <a:solidFill>
                <a:srgbClr val="000000"/>
              </a:solidFill>
              <a:cs typeface="Arial" panose="020B0604020202020204" pitchFamily="34" charset="0"/>
            </a:endParaRPr>
          </a:p>
          <a:p>
            <a:pPr marL="714375" eaLnBrk="1" hangingPunct="1">
              <a:lnSpc>
                <a:spcPct val="90000"/>
              </a:lnSpc>
              <a:defRPr/>
            </a:pPr>
            <a:r>
              <a:rPr lang="az-Latn-AZ" sz="2400" b="1" dirty="0">
                <a:solidFill>
                  <a:srgbClr val="000000"/>
                </a:solidFill>
                <a:cs typeface="Arial" panose="020B0604020202020204" pitchFamily="34" charset="0"/>
              </a:rPr>
              <a:t>En yaxın eded</a:t>
            </a:r>
            <a:r>
              <a:rPr lang="en-US" sz="2400" b="1" dirty="0">
                <a:solidFill>
                  <a:srgbClr val="000000"/>
                </a:solidFill>
                <a:cs typeface="Arial" panose="020B0604020202020204" pitchFamily="34" charset="0"/>
              </a:rPr>
              <a:t>: </a:t>
            </a:r>
            <a:r>
              <a:rPr lang="ru-RU" sz="2400" b="1" dirty="0">
                <a:solidFill>
                  <a:srgbClr val="000000"/>
                </a:solidFill>
                <a:cs typeface="Arial" panose="020B0604020202020204" pitchFamily="34" charset="0"/>
              </a:rPr>
              <a:t>12.</a:t>
            </a:r>
            <a:endParaRPr lang="ru-RU" sz="2400" b="1" dirty="0">
              <a:solidFill>
                <a:srgbClr val="FF0000"/>
              </a:solidFill>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Заголовок 1">
            <a:extLst>
              <a:ext uri="{FF2B5EF4-FFF2-40B4-BE49-F238E27FC236}">
                <a16:creationId xmlns:a16="http://schemas.microsoft.com/office/drawing/2014/main" id="{CB87A866-EAF2-064B-823B-AA00B1356B19}"/>
              </a:ext>
            </a:extLst>
          </p:cNvPr>
          <p:cNvSpPr>
            <a:spLocks noGrp="1"/>
          </p:cNvSpPr>
          <p:nvPr>
            <p:ph type="title"/>
          </p:nvPr>
        </p:nvSpPr>
        <p:spPr>
          <a:xfrm>
            <a:off x="311150" y="301625"/>
            <a:ext cx="8375650" cy="471488"/>
          </a:xfrm>
        </p:spPr>
        <p:txBody>
          <a:bodyPr/>
          <a:lstStyle/>
          <a:p>
            <a:r>
              <a:rPr lang="az-Latn-AZ" altLang="ru-RU" dirty="0">
                <a:latin typeface="Consolas" panose="020B0609020204030204" pitchFamily="49" charset="0"/>
              </a:rPr>
              <a:t>Hava qabarcıqları metodu</a:t>
            </a:r>
            <a:endParaRPr lang="ru-RU" altLang="ru-RU" dirty="0">
              <a:latin typeface="Consolas" panose="020B0609020204030204" pitchFamily="49" charset="0"/>
            </a:endParaRPr>
          </a:p>
        </p:txBody>
      </p:sp>
      <p:graphicFrame>
        <p:nvGraphicFramePr>
          <p:cNvPr id="13" name="Group 185">
            <a:extLst>
              <a:ext uri="{FF2B5EF4-FFF2-40B4-BE49-F238E27FC236}">
                <a16:creationId xmlns:a16="http://schemas.microsoft.com/office/drawing/2014/main" id="{FEFEE06B-530C-704C-9268-4A5D53FCD6AF}"/>
              </a:ext>
            </a:extLst>
          </p:cNvPr>
          <p:cNvGraphicFramePr>
            <a:graphicFrameLocks noGrp="1"/>
          </p:cNvGraphicFramePr>
          <p:nvPr/>
        </p:nvGraphicFramePr>
        <p:xfrm>
          <a:off x="547688" y="1322388"/>
          <a:ext cx="434975" cy="1987551"/>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nsolas" panose="020B0609020204030204" pitchFamily="49" charset="0"/>
                        </a:rPr>
                        <a:t>4</a:t>
                      </a:r>
                      <a:endParaRPr kumimoji="0" lang="ru-RU" sz="1600" b="0" i="0" u="none" strike="noStrike" cap="none" normalizeH="0" baseline="0" dirty="0">
                        <a:ln>
                          <a:noFill/>
                        </a:ln>
                        <a:solidFill>
                          <a:schemeClr val="tx1"/>
                        </a:solidFill>
                        <a:effectLst/>
                        <a:latin typeface="Consolas" panose="020B0609020204030204"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1"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Oval 122"/>
          <p:cNvSpPr>
            <a:spLocks noChangeArrowheads="1"/>
          </p:cNvSpPr>
          <p:nvPr/>
        </p:nvSpPr>
        <p:spPr bwMode="auto">
          <a:xfrm>
            <a:off x="373063" y="2551113"/>
            <a:ext cx="804862"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aphicFrame>
        <p:nvGraphicFramePr>
          <p:cNvPr id="15" name="Group 186">
            <a:extLst>
              <a:ext uri="{FF2B5EF4-FFF2-40B4-BE49-F238E27FC236}">
                <a16:creationId xmlns:a16="http://schemas.microsoft.com/office/drawing/2014/main" id="{C6510519-D8D7-CA46-B0BA-2FAB62161F13}"/>
              </a:ext>
            </a:extLst>
          </p:cNvPr>
          <p:cNvGraphicFramePr>
            <a:graphicFrameLocks noGrp="1"/>
          </p:cNvGraphicFramePr>
          <p:nvPr/>
        </p:nvGraphicFramePr>
        <p:xfrm>
          <a:off x="1395413" y="1322388"/>
          <a:ext cx="434975" cy="1987551"/>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nsolas" panose="020B0609020204030204" pitchFamily="49" charset="0"/>
                        </a:rPr>
                        <a:t>4</a:t>
                      </a:r>
                      <a:endParaRPr kumimoji="0" lang="ru-RU" sz="1600" b="0" i="0" u="none" strike="noStrike" cap="none" normalizeH="0" baseline="0" dirty="0">
                        <a:ln>
                          <a:noFill/>
                        </a:ln>
                        <a:solidFill>
                          <a:schemeClr val="tx1"/>
                        </a:solidFill>
                        <a:effectLst/>
                        <a:latin typeface="Consolas" panose="020B0609020204030204"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1"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6" name="Group 187">
            <a:extLst>
              <a:ext uri="{FF2B5EF4-FFF2-40B4-BE49-F238E27FC236}">
                <a16:creationId xmlns:a16="http://schemas.microsoft.com/office/drawing/2014/main" id="{EBE6858A-7C35-2A4C-AD18-242D3B1668E0}"/>
              </a:ext>
            </a:extLst>
          </p:cNvPr>
          <p:cNvGraphicFramePr>
            <a:graphicFrameLocks noGrp="1"/>
          </p:cNvGraphicFramePr>
          <p:nvPr/>
        </p:nvGraphicFramePr>
        <p:xfrm>
          <a:off x="2244725" y="1322388"/>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1"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 name="Oval 151"/>
          <p:cNvSpPr>
            <a:spLocks noChangeArrowheads="1"/>
          </p:cNvSpPr>
          <p:nvPr/>
        </p:nvSpPr>
        <p:spPr bwMode="auto">
          <a:xfrm>
            <a:off x="1214438" y="2144713"/>
            <a:ext cx="804862"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19" name="Rectangle 154"/>
          <p:cNvSpPr>
            <a:spLocks noChangeArrowheads="1"/>
          </p:cNvSpPr>
          <p:nvPr/>
        </p:nvSpPr>
        <p:spPr bwMode="auto">
          <a:xfrm>
            <a:off x="1066800" y="819150"/>
            <a:ext cx="22510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400" b="1">
                <a:solidFill>
                  <a:srgbClr val="333399"/>
                </a:solidFill>
                <a:latin typeface="Consolas" panose="020B0609020204030204" pitchFamily="49" charset="0"/>
              </a:rPr>
              <a:t>2-</a:t>
            </a:r>
            <a:r>
              <a:rPr lang="az-Latn-AZ" altLang="ru-RU" sz="2400" b="1">
                <a:solidFill>
                  <a:srgbClr val="333399"/>
                </a:solidFill>
                <a:latin typeface="Consolas" panose="020B0609020204030204" pitchFamily="49" charset="0"/>
              </a:rPr>
              <a:t>ci</a:t>
            </a:r>
            <a:r>
              <a:rPr lang="ru-RU" altLang="ru-RU" sz="2400" b="1">
                <a:solidFill>
                  <a:srgbClr val="333399"/>
                </a:solidFill>
                <a:latin typeface="Consolas" panose="020B0609020204030204" pitchFamily="49" charset="0"/>
              </a:rPr>
              <a:t> </a:t>
            </a:r>
            <a:r>
              <a:rPr lang="az-Latn-AZ" altLang="ru-RU" sz="2400" b="1">
                <a:solidFill>
                  <a:srgbClr val="333399"/>
                </a:solidFill>
                <a:latin typeface="Consolas" panose="020B0609020204030204" pitchFamily="49" charset="0"/>
              </a:rPr>
              <a:t>keçid</a:t>
            </a:r>
            <a:r>
              <a:rPr lang="en-US" altLang="ru-RU" sz="2400" b="1">
                <a:solidFill>
                  <a:srgbClr val="333399"/>
                </a:solidFill>
                <a:latin typeface="Consolas" panose="020B0609020204030204" pitchFamily="49" charset="0"/>
              </a:rPr>
              <a:t>:</a:t>
            </a:r>
            <a:endParaRPr lang="ru-RU" altLang="ru-RU" sz="2400" b="1">
              <a:solidFill>
                <a:srgbClr val="333399"/>
              </a:solidFill>
              <a:latin typeface="Consolas" panose="020B0609020204030204" pitchFamily="49" charset="0"/>
            </a:endParaRPr>
          </a:p>
        </p:txBody>
      </p:sp>
      <p:sp>
        <p:nvSpPr>
          <p:cNvPr id="20" name="Rectangle 155"/>
          <p:cNvSpPr>
            <a:spLocks noChangeArrowheads="1"/>
          </p:cNvSpPr>
          <p:nvPr/>
        </p:nvSpPr>
        <p:spPr bwMode="auto">
          <a:xfrm>
            <a:off x="4252913" y="819150"/>
            <a:ext cx="22510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400" b="1">
                <a:solidFill>
                  <a:srgbClr val="333399"/>
                </a:solidFill>
                <a:latin typeface="Consolas" panose="020B0609020204030204" pitchFamily="49" charset="0"/>
              </a:rPr>
              <a:t>3-</a:t>
            </a:r>
            <a:r>
              <a:rPr lang="az-Latn-AZ" altLang="ru-RU" sz="2400" b="1">
                <a:solidFill>
                  <a:srgbClr val="333399"/>
                </a:solidFill>
                <a:latin typeface="Consolas" panose="020B0609020204030204" pitchFamily="49" charset="0"/>
              </a:rPr>
              <a:t>cü</a:t>
            </a:r>
            <a:r>
              <a:rPr lang="ru-RU" altLang="ru-RU" sz="2400" b="1">
                <a:solidFill>
                  <a:srgbClr val="333399"/>
                </a:solidFill>
                <a:latin typeface="Consolas" panose="020B0609020204030204" pitchFamily="49" charset="0"/>
              </a:rPr>
              <a:t> </a:t>
            </a:r>
            <a:r>
              <a:rPr lang="az-Latn-AZ" altLang="ru-RU" sz="2400" b="1">
                <a:solidFill>
                  <a:srgbClr val="333399"/>
                </a:solidFill>
                <a:latin typeface="Consolas" panose="020B0609020204030204" pitchFamily="49" charset="0"/>
              </a:rPr>
              <a:t>keçid</a:t>
            </a:r>
            <a:r>
              <a:rPr lang="en-US" altLang="ru-RU" sz="2400" b="1">
                <a:solidFill>
                  <a:srgbClr val="333399"/>
                </a:solidFill>
                <a:latin typeface="Consolas" panose="020B0609020204030204" pitchFamily="49" charset="0"/>
              </a:rPr>
              <a:t>:</a:t>
            </a:r>
            <a:endParaRPr lang="ru-RU" altLang="ru-RU" sz="2400" b="1">
              <a:solidFill>
                <a:srgbClr val="333399"/>
              </a:solidFill>
              <a:latin typeface="Consolas" panose="020B0609020204030204" pitchFamily="49" charset="0"/>
            </a:endParaRPr>
          </a:p>
        </p:txBody>
      </p:sp>
      <p:graphicFrame>
        <p:nvGraphicFramePr>
          <p:cNvPr id="21" name="Group 188">
            <a:extLst>
              <a:ext uri="{FF2B5EF4-FFF2-40B4-BE49-F238E27FC236}">
                <a16:creationId xmlns:a16="http://schemas.microsoft.com/office/drawing/2014/main" id="{BA84B5A6-FD38-6649-8F6D-9CD01079B8EB}"/>
              </a:ext>
            </a:extLst>
          </p:cNvPr>
          <p:cNvGraphicFramePr>
            <a:graphicFrameLocks noGrp="1"/>
          </p:cNvGraphicFramePr>
          <p:nvPr/>
        </p:nvGraphicFramePr>
        <p:xfrm>
          <a:off x="4279900" y="1290638"/>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nsolas" panose="020B0609020204030204" pitchFamily="49" charset="0"/>
                        </a:rPr>
                        <a:t>4</a:t>
                      </a:r>
                      <a:endParaRPr kumimoji="0" lang="ru-RU" sz="1600" b="0" i="0" u="none" strike="noStrike" cap="none" normalizeH="0" baseline="0" dirty="0">
                        <a:ln>
                          <a:noFill/>
                        </a:ln>
                        <a:solidFill>
                          <a:schemeClr val="tx1"/>
                        </a:solidFill>
                        <a:effectLst/>
                        <a:latin typeface="Consolas" panose="020B0609020204030204"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1"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10004"/>
                  </a:ext>
                </a:extLst>
              </a:tr>
            </a:tbl>
          </a:graphicData>
        </a:graphic>
      </p:graphicFrame>
      <p:graphicFrame>
        <p:nvGraphicFramePr>
          <p:cNvPr id="22" name="Group 189">
            <a:extLst>
              <a:ext uri="{FF2B5EF4-FFF2-40B4-BE49-F238E27FC236}">
                <a16:creationId xmlns:a16="http://schemas.microsoft.com/office/drawing/2014/main" id="{20E4A345-4843-914E-BBA2-F652911C4D49}"/>
              </a:ext>
            </a:extLst>
          </p:cNvPr>
          <p:cNvGraphicFramePr>
            <a:graphicFrameLocks noGrp="1"/>
          </p:cNvGraphicFramePr>
          <p:nvPr/>
        </p:nvGraphicFramePr>
        <p:xfrm>
          <a:off x="6027738" y="1292225"/>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0" i="0" u="none" strike="noStrike" cap="none" normalizeH="0" baseline="0" dirty="0">
                          <a:ln>
                            <a:noFill/>
                          </a:ln>
                          <a:solidFill>
                            <a:schemeClr val="tx1"/>
                          </a:solidFill>
                          <a:effectLst/>
                          <a:latin typeface="Consolas" panose="020B0609020204030204" pitchFamily="49" charset="0"/>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 name="Oval 180"/>
          <p:cNvSpPr>
            <a:spLocks noChangeArrowheads="1"/>
          </p:cNvSpPr>
          <p:nvPr/>
        </p:nvSpPr>
        <p:spPr bwMode="auto">
          <a:xfrm>
            <a:off x="4089400" y="2522538"/>
            <a:ext cx="804863"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aphicFrame>
        <p:nvGraphicFramePr>
          <p:cNvPr id="25" name="Group 187">
            <a:extLst>
              <a:ext uri="{FF2B5EF4-FFF2-40B4-BE49-F238E27FC236}">
                <a16:creationId xmlns:a16="http://schemas.microsoft.com/office/drawing/2014/main" id="{BB72CBA2-9DEE-7F4D-B044-73C4E1FDD49B}"/>
              </a:ext>
            </a:extLst>
          </p:cNvPr>
          <p:cNvGraphicFramePr>
            <a:graphicFrameLocks noGrp="1"/>
          </p:cNvGraphicFramePr>
          <p:nvPr/>
        </p:nvGraphicFramePr>
        <p:xfrm>
          <a:off x="3092450" y="1322388"/>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nsolas" panose="020B0609020204030204" pitchFamily="49" charset="0"/>
                        </a:rPr>
                        <a:t>4</a:t>
                      </a:r>
                      <a:endParaRPr kumimoji="0" lang="ru-RU" sz="1600" b="0" i="0" u="none" strike="noStrike" cap="none" normalizeH="0" baseline="0" dirty="0">
                        <a:ln>
                          <a:noFill/>
                        </a:ln>
                        <a:solidFill>
                          <a:schemeClr val="tx1"/>
                        </a:solidFill>
                        <a:effectLst/>
                        <a:latin typeface="Consolas" panose="020B0609020204030204"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 name="Oval 151"/>
          <p:cNvSpPr>
            <a:spLocks noChangeArrowheads="1"/>
          </p:cNvSpPr>
          <p:nvPr/>
        </p:nvSpPr>
        <p:spPr bwMode="auto">
          <a:xfrm>
            <a:off x="2057400" y="1747838"/>
            <a:ext cx="804863"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sp>
        <p:nvSpPr>
          <p:cNvPr id="27" name="Rectangle 155"/>
          <p:cNvSpPr>
            <a:spLocks noChangeArrowheads="1"/>
          </p:cNvSpPr>
          <p:nvPr/>
        </p:nvSpPr>
        <p:spPr bwMode="auto">
          <a:xfrm>
            <a:off x="6740525" y="819150"/>
            <a:ext cx="22510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a:solidFill>
                  <a:srgbClr val="333399"/>
                </a:solidFill>
                <a:latin typeface="Consolas" panose="020B0609020204030204" pitchFamily="49" charset="0"/>
              </a:rPr>
              <a:t>4</a:t>
            </a:r>
            <a:r>
              <a:rPr lang="ru-RU" altLang="ru-RU" sz="2400" b="1">
                <a:solidFill>
                  <a:srgbClr val="333399"/>
                </a:solidFill>
                <a:latin typeface="Consolas" panose="020B0609020204030204" pitchFamily="49" charset="0"/>
              </a:rPr>
              <a:t>-</a:t>
            </a:r>
            <a:r>
              <a:rPr lang="az-Latn-AZ" altLang="ru-RU" sz="2400" b="1">
                <a:solidFill>
                  <a:srgbClr val="333399"/>
                </a:solidFill>
                <a:latin typeface="Consolas" panose="020B0609020204030204" pitchFamily="49" charset="0"/>
              </a:rPr>
              <a:t>cü</a:t>
            </a:r>
            <a:r>
              <a:rPr lang="ru-RU" altLang="ru-RU" sz="2400" b="1">
                <a:solidFill>
                  <a:srgbClr val="333399"/>
                </a:solidFill>
                <a:latin typeface="Consolas" panose="020B0609020204030204" pitchFamily="49" charset="0"/>
              </a:rPr>
              <a:t> </a:t>
            </a:r>
            <a:r>
              <a:rPr lang="az-Latn-AZ" altLang="ru-RU" sz="2400" b="1">
                <a:solidFill>
                  <a:srgbClr val="333399"/>
                </a:solidFill>
                <a:latin typeface="Consolas" panose="020B0609020204030204" pitchFamily="49" charset="0"/>
              </a:rPr>
              <a:t>keçid</a:t>
            </a:r>
            <a:r>
              <a:rPr lang="en-US" altLang="ru-RU" sz="2400" b="1">
                <a:solidFill>
                  <a:srgbClr val="333399"/>
                </a:solidFill>
                <a:latin typeface="Consolas" panose="020B0609020204030204" pitchFamily="49" charset="0"/>
              </a:rPr>
              <a:t>:</a:t>
            </a:r>
            <a:endParaRPr lang="ru-RU" altLang="ru-RU" sz="2400" b="1">
              <a:solidFill>
                <a:srgbClr val="333399"/>
              </a:solidFill>
              <a:latin typeface="Consolas" panose="020B0609020204030204" pitchFamily="49" charset="0"/>
            </a:endParaRPr>
          </a:p>
        </p:txBody>
      </p:sp>
      <p:graphicFrame>
        <p:nvGraphicFramePr>
          <p:cNvPr id="28" name="Group 188">
            <a:extLst>
              <a:ext uri="{FF2B5EF4-FFF2-40B4-BE49-F238E27FC236}">
                <a16:creationId xmlns:a16="http://schemas.microsoft.com/office/drawing/2014/main" id="{45C0468F-09B5-B245-964E-A04417E7E852}"/>
              </a:ext>
            </a:extLst>
          </p:cNvPr>
          <p:cNvGraphicFramePr>
            <a:graphicFrameLocks noGrp="1"/>
          </p:cNvGraphicFramePr>
          <p:nvPr/>
        </p:nvGraphicFramePr>
        <p:xfrm>
          <a:off x="7234238" y="1290638"/>
          <a:ext cx="434975" cy="1987551"/>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1"/>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9" name="Group 189">
            <a:extLst>
              <a:ext uri="{FF2B5EF4-FFF2-40B4-BE49-F238E27FC236}">
                <a16:creationId xmlns:a16="http://schemas.microsoft.com/office/drawing/2014/main" id="{20F98C3F-366A-3348-B8D8-8C1905003768}"/>
              </a:ext>
            </a:extLst>
          </p:cNvPr>
          <p:cNvGraphicFramePr>
            <a:graphicFrameLocks noGrp="1"/>
          </p:cNvGraphicFramePr>
          <p:nvPr/>
        </p:nvGraphicFramePr>
        <p:xfrm>
          <a:off x="8039100" y="1290638"/>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4"/>
                  </a:ext>
                </a:extLst>
              </a:tr>
            </a:tbl>
          </a:graphicData>
        </a:graphic>
      </p:graphicFrame>
      <p:sp>
        <p:nvSpPr>
          <p:cNvPr id="30" name="Oval 180"/>
          <p:cNvSpPr>
            <a:spLocks noChangeArrowheads="1"/>
          </p:cNvSpPr>
          <p:nvPr/>
        </p:nvSpPr>
        <p:spPr bwMode="auto">
          <a:xfrm>
            <a:off x="7061200" y="2505075"/>
            <a:ext cx="804863"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aphicFrame>
        <p:nvGraphicFramePr>
          <p:cNvPr id="33" name="Group 188">
            <a:extLst>
              <a:ext uri="{FF2B5EF4-FFF2-40B4-BE49-F238E27FC236}">
                <a16:creationId xmlns:a16="http://schemas.microsoft.com/office/drawing/2014/main" id="{56866199-EF72-B54A-ABF8-6B193BD3638C}"/>
              </a:ext>
            </a:extLst>
          </p:cNvPr>
          <p:cNvGraphicFramePr>
            <a:graphicFrameLocks noGrp="1"/>
          </p:cNvGraphicFramePr>
          <p:nvPr/>
        </p:nvGraphicFramePr>
        <p:xfrm>
          <a:off x="5148263" y="1290638"/>
          <a:ext cx="434975" cy="1985963"/>
        </p:xfrm>
        <a:graphic>
          <a:graphicData uri="http://schemas.openxmlformats.org/drawingml/2006/table">
            <a:tbl>
              <a:tblPr/>
              <a:tblGrid>
                <a:gridCol w="434975">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0"/>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800" b="1" i="0" u="none" strike="noStrike" cap="none" normalizeH="0" baseline="0" dirty="0">
                          <a:ln>
                            <a:noFill/>
                          </a:ln>
                          <a:solidFill>
                            <a:schemeClr val="tx1"/>
                          </a:solidFill>
                          <a:effectLst/>
                          <a:latin typeface="Consolas" panose="020B0609020204030204" pitchFamily="49" charset="0"/>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66"/>
                    </a:solidFill>
                  </a:tcPr>
                </a:tc>
                <a:extLst>
                  <a:ext uri="{0D108BD9-81ED-4DB2-BD59-A6C34878D82A}">
                    <a16:rowId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onsolas" panose="020B0609020204030204" pitchFamily="49" charset="0"/>
                        </a:rPr>
                        <a:t>4</a:t>
                      </a:r>
                      <a:endParaRPr kumimoji="0" lang="ru-RU" sz="1600" b="0" i="0" u="none" strike="noStrike" cap="none" normalizeH="0" baseline="0" dirty="0">
                        <a:ln>
                          <a:noFill/>
                        </a:ln>
                        <a:solidFill>
                          <a:schemeClr val="tx1"/>
                        </a:solidFill>
                        <a:effectLst/>
                        <a:latin typeface="Consolas" panose="020B0609020204030204" pitchFamily="49"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1" i="0" u="none" strike="noStrike" cap="none" normalizeH="0" baseline="0" dirty="0">
                          <a:ln>
                            <a:noFill/>
                          </a:ln>
                          <a:solidFill>
                            <a:schemeClr val="tx1"/>
                          </a:solidFill>
                          <a:effectLst/>
                          <a:latin typeface="Consolas" panose="020B0609020204030204" pitchFamily="49" charset="0"/>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E6FF"/>
                    </a:solid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ru-RU" sz="1600" b="0" i="0" u="none" strike="noStrike" cap="none" normalizeH="0" baseline="0" dirty="0">
                          <a:ln>
                            <a:noFill/>
                          </a:ln>
                          <a:solidFill>
                            <a:schemeClr val="tx1"/>
                          </a:solidFill>
                          <a:effectLst/>
                          <a:latin typeface="Consolas" panose="020B0609020204030204" pitchFamily="49"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4" name="Oval 180"/>
          <p:cNvSpPr>
            <a:spLocks noChangeArrowheads="1"/>
          </p:cNvSpPr>
          <p:nvPr/>
        </p:nvSpPr>
        <p:spPr bwMode="auto">
          <a:xfrm>
            <a:off x="4976813" y="2120900"/>
            <a:ext cx="804862" cy="739775"/>
          </a:xfrm>
          <a:prstGeom prst="ellipse">
            <a:avLst/>
          </a:prstGeom>
          <a:noFill/>
          <a:ln w="25400">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endParaRPr lang="ru-RU" altLang="ru-RU" sz="1800">
              <a:solidFill>
                <a:schemeClr val="tx1"/>
              </a:solidFill>
              <a:latin typeface="Consolas" panose="020B0609020204030204" pitchFamily="49" charset="0"/>
            </a:endParaRPr>
          </a:p>
        </p:txBody>
      </p:sp>
      <p:grpSp>
        <p:nvGrpSpPr>
          <p:cNvPr id="2" name="Group 55"/>
          <p:cNvGrpSpPr>
            <a:grpSpLocks/>
          </p:cNvGrpSpPr>
          <p:nvPr/>
        </p:nvGrpSpPr>
        <p:grpSpPr bwMode="auto">
          <a:xfrm>
            <a:off x="373063" y="3703641"/>
            <a:ext cx="8150225" cy="1644651"/>
            <a:chOff x="379" y="3902"/>
            <a:chExt cx="5134" cy="1036"/>
          </a:xfrm>
        </p:grpSpPr>
        <p:sp>
          <p:nvSpPr>
            <p:cNvPr id="36" name="Text Box 56">
              <a:extLst>
                <a:ext uri="{FF2B5EF4-FFF2-40B4-BE49-F238E27FC236}">
                  <a16:creationId xmlns:a16="http://schemas.microsoft.com/office/drawing/2014/main" id="{0AE6ECBB-3374-B545-8086-7BE855695BE9}"/>
                </a:ext>
              </a:extLst>
            </p:cNvPr>
            <p:cNvSpPr txBox="1">
              <a:spLocks noChangeArrowheads="1"/>
            </p:cNvSpPr>
            <p:nvPr/>
          </p:nvSpPr>
          <p:spPr bwMode="auto">
            <a:xfrm>
              <a:off x="727" y="3949"/>
              <a:ext cx="4786" cy="989"/>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marL="182563" indent="-182563">
                <a:spcBef>
                  <a:spcPct val="50000"/>
                </a:spcBef>
                <a:defRPr/>
              </a:pPr>
              <a:r>
                <a:rPr lang="az-Latn-AZ" sz="2400" dirty="0">
                  <a:latin typeface="Consolas" panose="020B0609020204030204" pitchFamily="49" charset="0"/>
                </a:rPr>
                <a:t>  </a:t>
              </a:r>
              <a:r>
                <a:rPr lang="en-US" sz="2400" b="1" dirty="0">
                  <a:solidFill>
                    <a:srgbClr val="002060"/>
                  </a:solidFill>
                  <a:latin typeface="Consolas" panose="020B0609020204030204" pitchFamily="49" charset="0"/>
                </a:rPr>
                <a:t>N</a:t>
              </a:r>
              <a:r>
                <a:rPr lang="en-US" sz="2400" dirty="0">
                  <a:solidFill>
                    <a:srgbClr val="00B0F0"/>
                  </a:solidFill>
                  <a:latin typeface="Consolas" panose="020B0609020204030204" pitchFamily="49" charset="0"/>
                </a:rPr>
                <a:t> </a:t>
              </a:r>
              <a:r>
                <a:rPr lang="en-US" sz="2400" dirty="0" err="1">
                  <a:latin typeface="Consolas" panose="020B0609020204030204" pitchFamily="49" charset="0"/>
                </a:rPr>
                <a:t>elementdən</a:t>
              </a:r>
              <a:r>
                <a:rPr lang="en-US" sz="2400" dirty="0">
                  <a:latin typeface="Consolas" panose="020B0609020204030204" pitchFamily="49" charset="0"/>
                </a:rPr>
                <a:t> </a:t>
              </a:r>
              <a:r>
                <a:rPr lang="en-US" sz="2400" dirty="0" err="1">
                  <a:latin typeface="Consolas" panose="020B0609020204030204" pitchFamily="49" charset="0"/>
                </a:rPr>
                <a:t>ibarət</a:t>
              </a:r>
              <a:r>
                <a:rPr lang="en-US" sz="2400" dirty="0">
                  <a:latin typeface="Consolas" panose="020B0609020204030204" pitchFamily="49" charset="0"/>
                </a:rPr>
                <a:t> </a:t>
              </a:r>
              <a:r>
                <a:rPr lang="en-US" sz="2400" dirty="0" err="1">
                  <a:latin typeface="Consolas" panose="020B0609020204030204" pitchFamily="49" charset="0"/>
                </a:rPr>
                <a:t>olan</a:t>
              </a:r>
              <a:r>
                <a:rPr lang="az-Latn-AZ" sz="2400" dirty="0">
                  <a:latin typeface="Consolas" panose="020B0609020204030204" pitchFamily="49" charset="0"/>
                </a:rPr>
                <a:t> </a:t>
              </a:r>
              <a:r>
                <a:rPr lang="en-US" sz="2400" dirty="0" err="1">
                  <a:latin typeface="Consolas" panose="020B0609020204030204" pitchFamily="49" charset="0"/>
                </a:rPr>
                <a:t>massivi</a:t>
              </a:r>
              <a:r>
                <a:rPr lang="az-Latn-AZ" sz="2400" dirty="0">
                  <a:latin typeface="Consolas" panose="020B0609020204030204" pitchFamily="49" charset="0"/>
                </a:rPr>
                <a:t>n </a:t>
              </a:r>
              <a:r>
                <a:rPr lang="en-US" sz="2400" dirty="0" err="1">
                  <a:latin typeface="Consolas" panose="020B0609020204030204" pitchFamily="49" charset="0"/>
                </a:rPr>
                <a:t>çeşidlənməsi</a:t>
              </a:r>
              <a:r>
                <a:rPr lang="az-Latn-AZ" sz="2400" dirty="0">
                  <a:latin typeface="Consolas" panose="020B0609020204030204" pitchFamily="49" charset="0"/>
                </a:rPr>
                <a:t> </a:t>
              </a:r>
              <a:r>
                <a:rPr lang="en-US" sz="2400" dirty="0" err="1">
                  <a:latin typeface="Consolas" panose="020B0609020204030204" pitchFamily="49" charset="0"/>
                </a:rPr>
                <a:t>üçün</a:t>
              </a:r>
              <a:r>
                <a:rPr lang="en-US" sz="2400" dirty="0">
                  <a:latin typeface="Consolas" panose="020B0609020204030204" pitchFamily="49" charset="0"/>
                </a:rPr>
                <a:t> </a:t>
              </a:r>
              <a:r>
                <a:rPr lang="en-US" sz="2400" b="1" dirty="0">
                  <a:solidFill>
                    <a:srgbClr val="002060"/>
                  </a:solidFill>
                  <a:latin typeface="Consolas" panose="020B0609020204030204" pitchFamily="49" charset="0"/>
                </a:rPr>
                <a:t>N-1</a:t>
              </a:r>
              <a:r>
                <a:rPr lang="en-US" sz="2400" dirty="0">
                  <a:latin typeface="Consolas" panose="020B0609020204030204" pitchFamily="49" charset="0"/>
                </a:rPr>
                <a:t> </a:t>
              </a:r>
              <a:r>
                <a:rPr lang="en-US" sz="2400" dirty="0" err="1">
                  <a:latin typeface="Consolas" panose="020B0609020204030204" pitchFamily="49" charset="0"/>
                </a:rPr>
                <a:t>sayda</a:t>
              </a:r>
              <a:r>
                <a:rPr lang="en-US" sz="2400" dirty="0">
                  <a:latin typeface="Consolas" panose="020B0609020204030204" pitchFamily="49" charset="0"/>
                </a:rPr>
                <a:t> </a:t>
              </a:r>
              <a:r>
                <a:rPr lang="en-US" sz="2400" dirty="0" err="1">
                  <a:latin typeface="Consolas" panose="020B0609020204030204" pitchFamily="49" charset="0"/>
                </a:rPr>
                <a:t>keçid</a:t>
              </a:r>
              <a:r>
                <a:rPr lang="az-Latn-AZ" sz="2400" dirty="0">
                  <a:latin typeface="Consolas" panose="020B0609020204030204" pitchFamily="49" charset="0"/>
                </a:rPr>
                <a:t> </a:t>
              </a:r>
              <a:r>
                <a:rPr lang="en-US" sz="2400" dirty="0" err="1">
                  <a:latin typeface="Consolas" panose="020B0609020204030204" pitchFamily="49" charset="0"/>
                </a:rPr>
                <a:t>lazımdı</a:t>
              </a:r>
              <a:r>
                <a:rPr lang="az-Latn-AZ" sz="2400" dirty="0">
                  <a:latin typeface="Consolas" panose="020B0609020204030204" pitchFamily="49" charset="0"/>
                </a:rPr>
                <a:t>r </a:t>
              </a:r>
              <a:r>
                <a:rPr lang="en-US" sz="2400" dirty="0">
                  <a:solidFill>
                    <a:srgbClr val="000000"/>
                  </a:solidFill>
                  <a:latin typeface="Consolas" panose="020B0609020204030204" pitchFamily="49" charset="0"/>
                </a:rPr>
                <a:t>(</a:t>
              </a:r>
              <a:r>
                <a:rPr lang="en-US" sz="2400" b="1" dirty="0">
                  <a:solidFill>
                    <a:srgbClr val="002060"/>
                  </a:solidFill>
                  <a:latin typeface="Consolas" panose="020B0609020204030204" pitchFamily="49" charset="0"/>
                </a:rPr>
                <a:t>N-1</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elementi</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öz</a:t>
              </a:r>
              <a:r>
                <a:rPr lang="az-Latn-AZ"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yerinə</a:t>
              </a:r>
              <a:r>
                <a:rPr lang="az-Latn-AZ"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qoyma</a:t>
              </a:r>
              <a:r>
                <a:rPr lang="az-Latn-AZ" sz="2400" dirty="0">
                  <a:solidFill>
                    <a:srgbClr val="000000"/>
                  </a:solidFill>
                  <a:latin typeface="Consolas" panose="020B0609020204030204" pitchFamily="49" charset="0"/>
                </a:rPr>
                <a:t>ğa kifayyətdir</a:t>
              </a:r>
              <a:r>
                <a:rPr lang="en-US" sz="2400" dirty="0">
                  <a:solidFill>
                    <a:srgbClr val="000000"/>
                  </a:solidFill>
                  <a:latin typeface="Consolas" panose="020B0609020204030204" pitchFamily="49" charset="0"/>
                </a:rPr>
                <a:t>).</a:t>
              </a:r>
            </a:p>
          </p:txBody>
        </p:sp>
        <p:sp>
          <p:nvSpPr>
            <p:cNvPr id="53387" name="Oval 57"/>
            <p:cNvSpPr>
              <a:spLocks noChangeArrowheads="1"/>
            </p:cNvSpPr>
            <p:nvPr/>
          </p:nvSpPr>
          <p:spPr bwMode="auto">
            <a:xfrm>
              <a:off x="379" y="3902"/>
              <a:ext cx="463" cy="420"/>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a:spcBef>
                  <a:spcPct val="0"/>
                </a:spcBef>
                <a:buFontTx/>
                <a:buNone/>
              </a:pPr>
              <a:r>
                <a:rPr lang="ru-RU" altLang="ru-RU" sz="4400">
                  <a:solidFill>
                    <a:schemeClr val="bg1"/>
                  </a:solidFill>
                  <a:latin typeface="Arial Black" panose="020B0A040201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dissolve">
                                      <p:cBhvr>
                                        <p:cTn id="36" dur="500"/>
                                        <p:tgtEl>
                                          <p:spTgt spid="2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dissolve">
                                      <p:cBhvr>
                                        <p:cTn id="41" dur="500"/>
                                        <p:tgtEl>
                                          <p:spTgt spid="2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dissolve">
                                      <p:cBhvr>
                                        <p:cTn id="50" dur="500"/>
                                        <p:tgtEl>
                                          <p:spTgt spid="2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dissolve">
                                      <p:cBhvr>
                                        <p:cTn id="60" dur="500"/>
                                        <p:tgtEl>
                                          <p:spTgt spid="3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dissolve">
                                      <p:cBhvr>
                                        <p:cTn id="70" dur="500"/>
                                        <p:tgtEl>
                                          <p:spTgt spid="2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dissolve">
                                      <p:cBhvr>
                                        <p:cTn id="75" dur="500"/>
                                        <p:tgtEl>
                                          <p:spTgt spid="27"/>
                                        </p:tgtEl>
                                      </p:cBhvr>
                                    </p:animEffect>
                                  </p:childTnLst>
                                </p:cTn>
                              </p:par>
                            </p:childTnLst>
                          </p:cTn>
                        </p:par>
                        <p:par>
                          <p:cTn id="76" fill="hold" nodeType="afterGroup">
                            <p:stCondLst>
                              <p:cond delay="500"/>
                            </p:stCondLst>
                            <p:childTnLst>
                              <p:par>
                                <p:cTn id="77" presetID="9" presetClass="entr" presetSubtype="0"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dissolve">
                                      <p:cBhvr>
                                        <p:cTn id="84" dur="500"/>
                                        <p:tgtEl>
                                          <p:spTgt spid="3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nodeType="click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dissolve">
                                      <p:cBhvr>
                                        <p:cTn id="9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utoUpdateAnimBg="0"/>
      <p:bldP spid="20" grpId="0" autoUpdateAnimBg="0"/>
      <p:bldP spid="23" grpId="0" animBg="1"/>
      <p:bldP spid="26" grpId="0" animBg="1"/>
      <p:bldP spid="27" grpId="0" autoUpdateAnimBg="0"/>
      <p:bldP spid="30"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Заголовок 1"/>
          <p:cNvSpPr>
            <a:spLocks noGrp="1" noChangeArrowheads="1"/>
          </p:cNvSpPr>
          <p:nvPr>
            <p:ph type="title"/>
          </p:nvPr>
        </p:nvSpPr>
        <p:spPr>
          <a:xfrm>
            <a:off x="311150" y="301625"/>
            <a:ext cx="8375650" cy="471488"/>
          </a:xfrm>
        </p:spPr>
        <p:txBody>
          <a:bodyPr/>
          <a:lstStyle/>
          <a:p>
            <a:r>
              <a:rPr lang="az-Latn-AZ" altLang="ru-RU" b="1" dirty="0">
                <a:latin typeface="Consolas" panose="020B0609020204030204" pitchFamily="49" charset="0"/>
              </a:rPr>
              <a:t>Hava qabarcıqları metodu</a:t>
            </a:r>
            <a:endParaRPr lang="ru-RU" altLang="ru-RU" b="1" dirty="0"/>
          </a:p>
        </p:txBody>
      </p:sp>
      <p:sp>
        <p:nvSpPr>
          <p:cNvPr id="4" name="Rectangle 153"/>
          <p:cNvSpPr>
            <a:spLocks noChangeArrowheads="1"/>
          </p:cNvSpPr>
          <p:nvPr/>
        </p:nvSpPr>
        <p:spPr bwMode="auto">
          <a:xfrm>
            <a:off x="369888" y="801688"/>
            <a:ext cx="2336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400" b="1">
                <a:solidFill>
                  <a:srgbClr val="333399"/>
                </a:solidFill>
                <a:latin typeface="Consolas" panose="020B0609020204030204" pitchFamily="49" charset="0"/>
              </a:rPr>
              <a:t>1-</a:t>
            </a:r>
            <a:r>
              <a:rPr lang="az-Latn-AZ" altLang="ru-RU" sz="2400" b="1">
                <a:solidFill>
                  <a:srgbClr val="333399"/>
                </a:solidFill>
                <a:latin typeface="Consolas" panose="020B0609020204030204" pitchFamily="49" charset="0"/>
              </a:rPr>
              <a:t>ci keçid</a:t>
            </a:r>
            <a:r>
              <a:rPr lang="en-US" altLang="ru-RU" sz="2400" b="1">
                <a:solidFill>
                  <a:srgbClr val="333399"/>
                </a:solidFill>
                <a:latin typeface="Consolas" panose="020B0609020204030204" pitchFamily="49" charset="0"/>
              </a:rPr>
              <a:t>:</a:t>
            </a:r>
            <a:endParaRPr lang="ru-RU" altLang="ru-RU" sz="2400" b="1">
              <a:solidFill>
                <a:srgbClr val="333399"/>
              </a:solidFill>
              <a:latin typeface="Consolas" panose="020B0609020204030204" pitchFamily="49" charset="0"/>
            </a:endParaRPr>
          </a:p>
        </p:txBody>
      </p:sp>
      <p:sp>
        <p:nvSpPr>
          <p:cNvPr id="5" name="Rectangle 6">
            <a:extLst>
              <a:ext uri="{FF2B5EF4-FFF2-40B4-BE49-F238E27FC236}">
                <a16:creationId xmlns:a16="http://schemas.microsoft.com/office/drawing/2014/main" id="{9864741A-6BFC-AE42-8075-C62E2297A577}"/>
              </a:ext>
            </a:extLst>
          </p:cNvPr>
          <p:cNvSpPr>
            <a:spLocks noChangeArrowheads="1"/>
          </p:cNvSpPr>
          <p:nvPr/>
        </p:nvSpPr>
        <p:spPr bwMode="auto">
          <a:xfrm>
            <a:off x="627063" y="1247775"/>
            <a:ext cx="7951787" cy="1571625"/>
          </a:xfrm>
          <a:prstGeom prst="rect">
            <a:avLst/>
          </a:prstGeom>
          <a:solidFill>
            <a:schemeClr val="accent5"/>
          </a:solidFill>
          <a:ln>
            <a:noFill/>
          </a:ln>
          <a:effectLst>
            <a:outerShdw dist="35921" dir="2700000" algn="ctr" rotWithShape="0">
              <a:schemeClr val="tx1"/>
            </a:outerShdw>
          </a:effectLst>
        </p:spPr>
        <p:txBody>
          <a:bodyPr lIns="90000" tIns="46800" rIns="90000" bIns="46800">
            <a:spAutoFit/>
          </a:bodyPr>
          <a:lstStyle>
            <a:lvl1pPr marL="179388" indent="-179388">
              <a:spcBef>
                <a:spcPct val="20000"/>
              </a:spcBef>
              <a:buChar char="•"/>
              <a:defRPr sz="2800">
                <a:solidFill>
                  <a:srgbClr val="3C8C93"/>
                </a:solidFill>
                <a:latin typeface="Agency FB" panose="020B0503020202020204" pitchFamily="34"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cs typeface="Consolas" panose="020B0609020204030204" pitchFamily="49" charset="0"/>
              </a:defRPr>
            </a:lvl9pPr>
          </a:lstStyle>
          <a:p>
            <a:pPr algn="just" eaLnBrk="1" hangingPunct="1">
              <a:spcBef>
                <a:spcPct val="0"/>
              </a:spcBef>
              <a:buFontTx/>
              <a:buNone/>
              <a:defRPr/>
            </a:pPr>
            <a:r>
              <a:rPr lang="az-Latn-AZ" sz="2400" b="1" dirty="0">
                <a:solidFill>
                  <a:schemeClr val="tx1"/>
                </a:solidFill>
                <a:latin typeface="+mj-lt"/>
                <a:cs typeface="Times New Roman" panose="02020603050405020304" pitchFamily="18" charset="0"/>
              </a:rPr>
              <a:t>j, </a:t>
            </a:r>
            <a:r>
              <a:rPr lang="az-Latn-AZ" sz="2400" b="1" dirty="0">
                <a:solidFill>
                  <a:srgbClr val="00B0F0"/>
                </a:solidFill>
                <a:latin typeface="+mj-lt"/>
                <a:cs typeface="Times New Roman" panose="02020603050405020304" pitchFamily="18" charset="0"/>
              </a:rPr>
              <a:t>-1 </a:t>
            </a:r>
            <a:r>
              <a:rPr lang="az-Latn-AZ" sz="2400" b="1" dirty="0">
                <a:solidFill>
                  <a:schemeClr val="tx1"/>
                </a:solidFill>
                <a:latin typeface="+mj-lt"/>
                <a:cs typeface="Times New Roman" panose="02020603050405020304" pitchFamily="18" charset="0"/>
              </a:rPr>
              <a:t>addım ilə N-</a:t>
            </a:r>
            <a:r>
              <a:rPr lang="az-Latn-AZ" sz="2400" b="1" dirty="0">
                <a:solidFill>
                  <a:srgbClr val="00B0F0"/>
                </a:solidFill>
                <a:latin typeface="+mj-lt"/>
                <a:cs typeface="Times New Roman" panose="02020603050405020304" pitchFamily="18" charset="0"/>
              </a:rPr>
              <a:t>2</a:t>
            </a:r>
            <a:r>
              <a:rPr lang="az-Latn-AZ" sz="2400" b="1" dirty="0">
                <a:solidFill>
                  <a:schemeClr val="tx1"/>
                </a:solidFill>
                <a:latin typeface="+mj-lt"/>
                <a:cs typeface="Times New Roman" panose="02020603050405020304" pitchFamily="18" charset="0"/>
              </a:rPr>
              <a:t>-dən </a:t>
            </a:r>
            <a:r>
              <a:rPr lang="az-Latn-AZ" sz="2400" b="1" dirty="0">
                <a:solidFill>
                  <a:srgbClr val="00B0F0"/>
                </a:solidFill>
                <a:latin typeface="+mj-lt"/>
                <a:cs typeface="Times New Roman" panose="02020603050405020304" pitchFamily="18" charset="0"/>
              </a:rPr>
              <a:t>0</a:t>
            </a:r>
            <a:r>
              <a:rPr lang="az-Latn-AZ" sz="2400" b="1" dirty="0">
                <a:solidFill>
                  <a:schemeClr val="tx1"/>
                </a:solidFill>
                <a:latin typeface="+mj-lt"/>
                <a:cs typeface="Times New Roman" panose="02020603050405020304" pitchFamily="18" charset="0"/>
              </a:rPr>
              <a:t>-a qədər dövr edir</a:t>
            </a:r>
            <a:endParaRPr lang="ru-RU" sz="2400" b="1" dirty="0">
              <a:solidFill>
                <a:schemeClr val="tx1"/>
              </a:solidFill>
              <a:latin typeface="+mj-lt"/>
              <a:cs typeface="Times New Roman" panose="02020603050405020304" pitchFamily="18" charset="0"/>
            </a:endParaRPr>
          </a:p>
          <a:p>
            <a:pPr algn="just" eaLnBrk="1" hangingPunct="1">
              <a:spcBef>
                <a:spcPct val="0"/>
              </a:spcBef>
              <a:buFontTx/>
              <a:buNone/>
              <a:defRPr/>
            </a:pPr>
            <a:r>
              <a:rPr lang="ru-RU" sz="2400" b="1" dirty="0">
                <a:solidFill>
                  <a:schemeClr val="tx1"/>
                </a:solidFill>
                <a:latin typeface="+mj-lt"/>
                <a:cs typeface="Times New Roman" panose="02020603050405020304" pitchFamily="18" charset="0"/>
              </a:rPr>
              <a:t>  </a:t>
            </a:r>
            <a:r>
              <a:rPr lang="az-Latn-AZ" sz="2400" b="1" dirty="0">
                <a:solidFill>
                  <a:schemeClr val="tx1"/>
                </a:solidFill>
                <a:latin typeface="+mj-lt"/>
                <a:cs typeface="Times New Roman" panose="02020603050405020304" pitchFamily="18" charset="0"/>
              </a:rPr>
              <a:t>əgər </a:t>
            </a:r>
            <a:r>
              <a:rPr lang="en-US" sz="2400" b="1" dirty="0">
                <a:solidFill>
                  <a:schemeClr val="tx1"/>
                </a:solidFill>
                <a:latin typeface="+mj-lt"/>
                <a:cs typeface="Times New Roman" panose="02020603050405020304" pitchFamily="18" charset="0"/>
              </a:rPr>
              <a:t>A</a:t>
            </a:r>
            <a:r>
              <a:rPr lang="ru-RU" sz="2400" b="1" dirty="0">
                <a:solidFill>
                  <a:schemeClr val="tx1"/>
                </a:solidFill>
                <a:latin typeface="+mj-lt"/>
                <a:cs typeface="Times New Roman" panose="02020603050405020304" pitchFamily="18" charset="0"/>
              </a:rPr>
              <a:t>[</a:t>
            </a:r>
            <a:r>
              <a:rPr lang="en-US" sz="2400" b="1" dirty="0">
                <a:solidFill>
                  <a:schemeClr val="tx1"/>
                </a:solidFill>
                <a:latin typeface="+mj-lt"/>
                <a:cs typeface="Times New Roman" panose="02020603050405020304" pitchFamily="18" charset="0"/>
              </a:rPr>
              <a:t>j</a:t>
            </a:r>
            <a:r>
              <a:rPr lang="ru-RU" sz="2400" b="1" dirty="0">
                <a:solidFill>
                  <a:schemeClr val="tx1"/>
                </a:solidFill>
                <a:latin typeface="+mj-lt"/>
                <a:cs typeface="Times New Roman" panose="02020603050405020304" pitchFamily="18" charset="0"/>
              </a:rPr>
              <a:t>+</a:t>
            </a:r>
            <a:r>
              <a:rPr lang="ru-RU" sz="2400" b="1" dirty="0">
                <a:solidFill>
                  <a:srgbClr val="00B0F0"/>
                </a:solidFill>
                <a:latin typeface="+mj-lt"/>
                <a:cs typeface="Times New Roman" panose="02020603050405020304" pitchFamily="18" charset="0"/>
              </a:rPr>
              <a:t>1</a:t>
            </a:r>
            <a:r>
              <a:rPr lang="ru-RU" sz="2400" b="1" dirty="0">
                <a:solidFill>
                  <a:schemeClr val="tx1"/>
                </a:solidFill>
                <a:latin typeface="+mj-lt"/>
                <a:cs typeface="Times New Roman" panose="02020603050405020304" pitchFamily="18" charset="0"/>
              </a:rPr>
              <a:t>]</a:t>
            </a:r>
            <a:r>
              <a:rPr lang="en-US" sz="2400" b="1" dirty="0">
                <a:solidFill>
                  <a:schemeClr val="tx1"/>
                </a:solidFill>
                <a:latin typeface="+mj-lt"/>
                <a:cs typeface="Times New Roman" panose="02020603050405020304" pitchFamily="18" charset="0"/>
              </a:rPr>
              <a:t> </a:t>
            </a:r>
            <a:r>
              <a:rPr lang="ru-RU" sz="2400" b="1" dirty="0">
                <a:solidFill>
                  <a:schemeClr val="tx1"/>
                </a:solidFill>
                <a:latin typeface="+mj-lt"/>
                <a:cs typeface="Times New Roman" panose="02020603050405020304" pitchFamily="18" charset="0"/>
              </a:rPr>
              <a:t>&lt; </a:t>
            </a:r>
            <a:r>
              <a:rPr lang="en-US" sz="2400" b="1" dirty="0">
                <a:solidFill>
                  <a:schemeClr val="tx1"/>
                </a:solidFill>
                <a:latin typeface="+mj-lt"/>
                <a:cs typeface="Times New Roman" panose="02020603050405020304" pitchFamily="18" charset="0"/>
              </a:rPr>
              <a:t>A</a:t>
            </a:r>
            <a:r>
              <a:rPr lang="ru-RU" sz="2400" b="1" dirty="0">
                <a:solidFill>
                  <a:schemeClr val="tx1"/>
                </a:solidFill>
                <a:latin typeface="+mj-lt"/>
                <a:cs typeface="Times New Roman" panose="02020603050405020304" pitchFamily="18" charset="0"/>
              </a:rPr>
              <a:t>[</a:t>
            </a:r>
            <a:r>
              <a:rPr lang="en-US" sz="2400" b="1" dirty="0">
                <a:solidFill>
                  <a:schemeClr val="tx1"/>
                </a:solidFill>
                <a:latin typeface="+mj-lt"/>
                <a:cs typeface="Times New Roman" panose="02020603050405020304" pitchFamily="18" charset="0"/>
              </a:rPr>
              <a:t>j</a:t>
            </a:r>
            <a:r>
              <a:rPr lang="ru-RU" sz="2400" b="1" dirty="0">
                <a:solidFill>
                  <a:schemeClr val="tx1"/>
                </a:solidFill>
                <a:latin typeface="+mj-lt"/>
                <a:cs typeface="Times New Roman" panose="02020603050405020304" pitchFamily="18" charset="0"/>
              </a:rPr>
              <a:t>]</a:t>
            </a:r>
            <a:r>
              <a:rPr lang="az-Latn-AZ" sz="2400" b="1" dirty="0">
                <a:solidFill>
                  <a:schemeClr val="tx1"/>
                </a:solidFill>
                <a:latin typeface="+mj-lt"/>
                <a:cs typeface="Times New Roman" panose="02020603050405020304" pitchFamily="18" charset="0"/>
              </a:rPr>
              <a:t>,</a:t>
            </a:r>
            <a:r>
              <a:rPr lang="ru-RU" sz="2400" b="1" dirty="0">
                <a:solidFill>
                  <a:schemeClr val="tx1"/>
                </a:solidFill>
                <a:latin typeface="+mj-lt"/>
                <a:cs typeface="Times New Roman" panose="02020603050405020304" pitchFamily="18" charset="0"/>
              </a:rPr>
              <a:t> </a:t>
            </a:r>
            <a:r>
              <a:rPr lang="az-Latn-AZ" sz="2400" b="1" dirty="0">
                <a:solidFill>
                  <a:schemeClr val="tx1"/>
                </a:solidFill>
                <a:latin typeface="+mj-lt"/>
                <a:cs typeface="Times New Roman" panose="02020603050405020304" pitchFamily="18" charset="0"/>
              </a:rPr>
              <a:t>onda</a:t>
            </a:r>
            <a:endParaRPr lang="ru-RU" sz="2400" b="1" dirty="0">
              <a:solidFill>
                <a:schemeClr val="tx1"/>
              </a:solidFill>
              <a:latin typeface="+mj-lt"/>
              <a:cs typeface="Times New Roman" panose="02020603050405020304" pitchFamily="18" charset="0"/>
            </a:endParaRPr>
          </a:p>
          <a:p>
            <a:pPr algn="just" eaLnBrk="1" hangingPunct="1">
              <a:spcBef>
                <a:spcPct val="0"/>
              </a:spcBef>
              <a:buFontTx/>
              <a:buNone/>
              <a:defRPr/>
            </a:pPr>
            <a:r>
              <a:rPr lang="ru-RU" sz="2400" b="1" dirty="0">
                <a:solidFill>
                  <a:srgbClr val="008000"/>
                </a:solidFill>
                <a:latin typeface="+mj-lt"/>
                <a:cs typeface="Times New Roman" panose="02020603050405020304" pitchFamily="18" charset="0"/>
              </a:rPr>
              <a:t>    </a:t>
            </a:r>
            <a:r>
              <a:rPr lang="en-US" sz="2400" b="1" dirty="0">
                <a:solidFill>
                  <a:srgbClr val="008000"/>
                </a:solidFill>
                <a:latin typeface="+mj-lt"/>
                <a:cs typeface="Times New Roman" panose="02020603050405020304" pitchFamily="18" charset="0"/>
              </a:rPr>
              <a:t>#</a:t>
            </a:r>
            <a:r>
              <a:rPr lang="az-Latn-AZ" sz="2400" b="1" dirty="0">
                <a:solidFill>
                  <a:srgbClr val="008000"/>
                </a:solidFill>
                <a:latin typeface="+mj-lt"/>
                <a:cs typeface="Times New Roman" panose="02020603050405020304" pitchFamily="18" charset="0"/>
              </a:rPr>
              <a:t> </a:t>
            </a:r>
            <a:r>
              <a:rPr lang="ru-RU" sz="2400" b="1" dirty="0">
                <a:solidFill>
                  <a:srgbClr val="008000"/>
                </a:solidFill>
                <a:latin typeface="+mj-lt"/>
                <a:cs typeface="Times New Roman" panose="02020603050405020304" pitchFamily="18" charset="0"/>
              </a:rPr>
              <a:t>A[</a:t>
            </a:r>
            <a:r>
              <a:rPr lang="en-US" sz="2400" b="1" dirty="0">
                <a:solidFill>
                  <a:srgbClr val="008000"/>
                </a:solidFill>
                <a:latin typeface="+mj-lt"/>
                <a:cs typeface="Times New Roman" panose="02020603050405020304" pitchFamily="18" charset="0"/>
              </a:rPr>
              <a:t>j</a:t>
            </a:r>
            <a:r>
              <a:rPr lang="ru-RU" sz="2400" b="1" dirty="0">
                <a:solidFill>
                  <a:srgbClr val="008000"/>
                </a:solidFill>
                <a:latin typeface="+mj-lt"/>
                <a:cs typeface="Times New Roman" panose="02020603050405020304" pitchFamily="18" charset="0"/>
              </a:rPr>
              <a:t>] </a:t>
            </a:r>
            <a:r>
              <a:rPr lang="az-Latn-AZ" sz="2400" b="1" dirty="0">
                <a:solidFill>
                  <a:srgbClr val="008000"/>
                </a:solidFill>
                <a:latin typeface="+mj-lt"/>
                <a:cs typeface="Times New Roman" panose="02020603050405020304" pitchFamily="18" charset="0"/>
              </a:rPr>
              <a:t>və</a:t>
            </a:r>
            <a:r>
              <a:rPr lang="ru-RU" sz="2400" b="1" dirty="0">
                <a:solidFill>
                  <a:srgbClr val="008000"/>
                </a:solidFill>
                <a:latin typeface="+mj-lt"/>
                <a:cs typeface="Times New Roman" panose="02020603050405020304" pitchFamily="18" charset="0"/>
              </a:rPr>
              <a:t> A[j+1]</a:t>
            </a:r>
            <a:r>
              <a:rPr lang="en-US" sz="2400" b="1" dirty="0">
                <a:solidFill>
                  <a:srgbClr val="008000"/>
                </a:solidFill>
                <a:latin typeface="+mj-lt"/>
                <a:cs typeface="Times New Roman" panose="02020603050405020304" pitchFamily="18" charset="0"/>
              </a:rPr>
              <a:t>-in</a:t>
            </a:r>
            <a:r>
              <a:rPr lang="az-Latn-AZ" sz="2400" b="1" dirty="0">
                <a:solidFill>
                  <a:srgbClr val="008000"/>
                </a:solidFill>
                <a:latin typeface="+mj-lt"/>
                <a:cs typeface="Times New Roman" panose="02020603050405020304" pitchFamily="18" charset="0"/>
              </a:rPr>
              <a:t> yerlərini </a:t>
            </a:r>
            <a:r>
              <a:rPr lang="en-US" sz="2400" b="1" dirty="0">
                <a:solidFill>
                  <a:srgbClr val="008000"/>
                </a:solidFill>
                <a:latin typeface="+mj-lt"/>
                <a:cs typeface="Times New Roman" panose="02020603050405020304" pitchFamily="18" charset="0"/>
              </a:rPr>
              <a:t>		</a:t>
            </a:r>
            <a:r>
              <a:rPr lang="az-Latn-AZ" sz="2400" b="1" dirty="0">
                <a:solidFill>
                  <a:srgbClr val="008000"/>
                </a:solidFill>
                <a:latin typeface="+mj-lt"/>
                <a:cs typeface="Times New Roman" panose="02020603050405020304" pitchFamily="18" charset="0"/>
              </a:rPr>
              <a:t>dəyişdirmək</a:t>
            </a:r>
            <a:endParaRPr lang="ru-RU" sz="2400" b="1" dirty="0">
              <a:solidFill>
                <a:srgbClr val="008000"/>
              </a:solidFill>
              <a:latin typeface="+mj-lt"/>
              <a:cs typeface="Times New Roman" panose="02020603050405020304" pitchFamily="18" charset="0"/>
            </a:endParaRPr>
          </a:p>
        </p:txBody>
      </p:sp>
      <p:sp>
        <p:nvSpPr>
          <p:cNvPr id="7" name="Rectangle 153"/>
          <p:cNvSpPr>
            <a:spLocks noChangeArrowheads="1"/>
          </p:cNvSpPr>
          <p:nvPr/>
        </p:nvSpPr>
        <p:spPr bwMode="auto">
          <a:xfrm>
            <a:off x="369888" y="3014663"/>
            <a:ext cx="2336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a:solidFill>
                  <a:srgbClr val="333399"/>
                </a:solidFill>
                <a:latin typeface="Consolas" panose="020B0609020204030204" pitchFamily="49" charset="0"/>
              </a:rPr>
              <a:t>2</a:t>
            </a:r>
            <a:r>
              <a:rPr lang="ru-RU" altLang="ru-RU" sz="2400" b="1">
                <a:solidFill>
                  <a:srgbClr val="333399"/>
                </a:solidFill>
                <a:latin typeface="Consolas" panose="020B0609020204030204" pitchFamily="49" charset="0"/>
              </a:rPr>
              <a:t>-</a:t>
            </a:r>
            <a:r>
              <a:rPr lang="az-Latn-AZ" altLang="ru-RU" sz="2400" b="1">
                <a:solidFill>
                  <a:srgbClr val="333399"/>
                </a:solidFill>
                <a:latin typeface="Consolas" panose="020B0609020204030204" pitchFamily="49" charset="0"/>
              </a:rPr>
              <a:t>ci keçid</a:t>
            </a:r>
            <a:r>
              <a:rPr lang="en-US" altLang="ru-RU" sz="2400" b="1">
                <a:solidFill>
                  <a:srgbClr val="333399"/>
                </a:solidFill>
                <a:latin typeface="Consolas" panose="020B0609020204030204" pitchFamily="49" charset="0"/>
              </a:rPr>
              <a:t>:</a:t>
            </a:r>
            <a:endParaRPr lang="ru-RU" altLang="ru-RU" sz="2400" b="1">
              <a:solidFill>
                <a:srgbClr val="333399"/>
              </a:solidFill>
              <a:latin typeface="Consolas" panose="020B0609020204030204" pitchFamily="49" charset="0"/>
            </a:endParaRPr>
          </a:p>
        </p:txBody>
      </p:sp>
      <p:sp>
        <p:nvSpPr>
          <p:cNvPr id="8" name="Rectangle 6">
            <a:extLst>
              <a:ext uri="{FF2B5EF4-FFF2-40B4-BE49-F238E27FC236}">
                <a16:creationId xmlns:a16="http://schemas.microsoft.com/office/drawing/2014/main" id="{CF43606F-9D3D-9A40-852F-6B0B61F1FA06}"/>
              </a:ext>
            </a:extLst>
          </p:cNvPr>
          <p:cNvSpPr>
            <a:spLocks noChangeArrowheads="1"/>
          </p:cNvSpPr>
          <p:nvPr/>
        </p:nvSpPr>
        <p:spPr bwMode="auto">
          <a:xfrm>
            <a:off x="627063" y="3460750"/>
            <a:ext cx="7951787" cy="1571625"/>
          </a:xfrm>
          <a:prstGeom prst="rect">
            <a:avLst/>
          </a:prstGeom>
          <a:solidFill>
            <a:schemeClr val="accent5"/>
          </a:solidFill>
          <a:ln>
            <a:noFill/>
          </a:ln>
          <a:effectLst>
            <a:outerShdw dist="35921" dir="2700000" algn="ctr" rotWithShape="0">
              <a:schemeClr val="tx1"/>
            </a:outerShdw>
          </a:effectLst>
        </p:spPr>
        <p:txBody>
          <a:bodyPr lIns="90000" tIns="46800" rIns="90000" bIns="46800">
            <a:spAutoFit/>
          </a:bodyPr>
          <a:lstStyle>
            <a:lvl1pPr marL="179388" indent="-179388">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just" eaLnBrk="1" hangingPunct="1">
              <a:spcBef>
                <a:spcPct val="0"/>
              </a:spcBef>
              <a:buFontTx/>
              <a:buNone/>
            </a:pPr>
            <a:r>
              <a:rPr lang="az-Latn-AZ" altLang="en-US" sz="2400" b="1" dirty="0">
                <a:solidFill>
                  <a:schemeClr val="tx1"/>
                </a:solidFill>
                <a:latin typeface="Consolas" panose="020B0609020204030204" pitchFamily="49" charset="0"/>
              </a:rPr>
              <a:t>j, </a:t>
            </a:r>
            <a:r>
              <a:rPr lang="az-Latn-AZ" altLang="en-US" sz="2400" b="1" dirty="0">
                <a:solidFill>
                  <a:srgbClr val="00B0F0"/>
                </a:solidFill>
                <a:latin typeface="Consolas" panose="020B0609020204030204" pitchFamily="49" charset="0"/>
              </a:rPr>
              <a:t>-1 </a:t>
            </a:r>
            <a:r>
              <a:rPr lang="az-Latn-AZ" altLang="en-US" sz="2400" b="1" dirty="0">
                <a:solidFill>
                  <a:schemeClr val="tx1"/>
                </a:solidFill>
                <a:latin typeface="Consolas" panose="020B0609020204030204" pitchFamily="49" charset="0"/>
              </a:rPr>
              <a:t>addım ilə N-</a:t>
            </a:r>
            <a:r>
              <a:rPr lang="az-Latn-AZ" altLang="en-US" sz="2400" b="1" dirty="0">
                <a:solidFill>
                  <a:srgbClr val="00B0F0"/>
                </a:solidFill>
                <a:latin typeface="Consolas" panose="020B0609020204030204" pitchFamily="49" charset="0"/>
              </a:rPr>
              <a:t>2</a:t>
            </a:r>
            <a:r>
              <a:rPr lang="az-Latn-AZ" altLang="en-US" sz="2400" b="1" dirty="0">
                <a:solidFill>
                  <a:schemeClr val="tx1"/>
                </a:solidFill>
                <a:latin typeface="Consolas" panose="020B0609020204030204" pitchFamily="49" charset="0"/>
              </a:rPr>
              <a:t>-dən  </a:t>
            </a:r>
            <a:r>
              <a:rPr lang="az-Latn-AZ" altLang="en-US" sz="2400" b="1" dirty="0">
                <a:solidFill>
                  <a:srgbClr val="00B0F0"/>
                </a:solidFill>
                <a:latin typeface="Consolas" panose="020B0609020204030204" pitchFamily="49" charset="0"/>
              </a:rPr>
              <a:t>1 </a:t>
            </a:r>
            <a:r>
              <a:rPr lang="az-Latn-AZ" altLang="en-US" sz="2400" b="1" dirty="0">
                <a:solidFill>
                  <a:schemeClr val="tx1"/>
                </a:solidFill>
                <a:latin typeface="Consolas" panose="020B0609020204030204" pitchFamily="49" charset="0"/>
              </a:rPr>
              <a:t>-ə qədər dövr edir</a:t>
            </a:r>
            <a:endParaRPr lang="ru-RU" altLang="en-US" sz="2400" b="1" dirty="0">
              <a:solidFill>
                <a:schemeClr val="tx1"/>
              </a:solidFill>
              <a:latin typeface="Consolas" panose="020B0609020204030204" pitchFamily="49" charset="0"/>
            </a:endParaRPr>
          </a:p>
          <a:p>
            <a:pPr algn="just" eaLnBrk="1" hangingPunct="1">
              <a:spcBef>
                <a:spcPct val="0"/>
              </a:spcBef>
              <a:buFontTx/>
              <a:buNone/>
            </a:pPr>
            <a:r>
              <a:rPr lang="ru-RU" altLang="en-US" sz="2400" b="1" dirty="0">
                <a:solidFill>
                  <a:schemeClr val="tx1"/>
                </a:solidFill>
                <a:latin typeface="Consolas" panose="020B0609020204030204" pitchFamily="49" charset="0"/>
              </a:rPr>
              <a:t>  </a:t>
            </a:r>
            <a:r>
              <a:rPr lang="az-Latn-AZ" altLang="en-US" sz="2400" b="1" dirty="0">
                <a:solidFill>
                  <a:schemeClr val="tx1"/>
                </a:solidFill>
                <a:latin typeface="Consolas" panose="020B0609020204030204" pitchFamily="49" charset="0"/>
              </a:rPr>
              <a:t>əgər </a:t>
            </a:r>
            <a:r>
              <a:rPr lang="en-US" altLang="en-US" sz="2400" b="1" dirty="0">
                <a:solidFill>
                  <a:schemeClr val="tx1"/>
                </a:solidFill>
                <a:latin typeface="Consolas" panose="020B0609020204030204" pitchFamily="49" charset="0"/>
              </a:rPr>
              <a:t>A</a:t>
            </a:r>
            <a:r>
              <a:rPr lang="ru-RU" altLang="en-US" sz="2400" b="1" dirty="0">
                <a:solidFill>
                  <a:schemeClr val="tx1"/>
                </a:solidFill>
                <a:latin typeface="Consolas" panose="020B0609020204030204" pitchFamily="49" charset="0"/>
              </a:rPr>
              <a:t>[</a:t>
            </a:r>
            <a:r>
              <a:rPr lang="en-US" altLang="en-US" sz="2400" b="1" dirty="0">
                <a:solidFill>
                  <a:schemeClr val="tx1"/>
                </a:solidFill>
                <a:latin typeface="Consolas" panose="020B0609020204030204" pitchFamily="49" charset="0"/>
              </a:rPr>
              <a:t>j</a:t>
            </a:r>
            <a:r>
              <a:rPr lang="ru-RU" altLang="en-US" sz="2400" b="1" dirty="0">
                <a:solidFill>
                  <a:schemeClr val="tx1"/>
                </a:solidFill>
                <a:latin typeface="Consolas" panose="020B0609020204030204" pitchFamily="49" charset="0"/>
              </a:rPr>
              <a:t>+</a:t>
            </a:r>
            <a:r>
              <a:rPr lang="ru-RU" altLang="en-US" sz="2400" b="1" dirty="0">
                <a:solidFill>
                  <a:srgbClr val="00B0F0"/>
                </a:solidFill>
                <a:latin typeface="Consolas" panose="020B0609020204030204" pitchFamily="49" charset="0"/>
              </a:rPr>
              <a:t>1</a:t>
            </a:r>
            <a:r>
              <a:rPr lang="ru-RU" altLang="en-US" sz="2400" b="1" dirty="0">
                <a:solidFill>
                  <a:schemeClr val="tx1"/>
                </a:solidFill>
                <a:latin typeface="Consolas" panose="020B0609020204030204" pitchFamily="49" charset="0"/>
              </a:rPr>
              <a:t>]</a:t>
            </a:r>
            <a:r>
              <a:rPr lang="en-US" altLang="en-US" sz="2400" b="1" dirty="0">
                <a:solidFill>
                  <a:schemeClr val="tx1"/>
                </a:solidFill>
                <a:latin typeface="Consolas" panose="020B0609020204030204" pitchFamily="49" charset="0"/>
              </a:rPr>
              <a:t> </a:t>
            </a:r>
            <a:r>
              <a:rPr lang="ru-RU" altLang="en-US" sz="2400" b="1" dirty="0">
                <a:solidFill>
                  <a:schemeClr val="tx1"/>
                </a:solidFill>
                <a:latin typeface="Consolas" panose="020B0609020204030204" pitchFamily="49" charset="0"/>
              </a:rPr>
              <a:t>&lt; </a:t>
            </a:r>
            <a:r>
              <a:rPr lang="en-US" altLang="en-US" sz="2400" b="1" dirty="0">
                <a:solidFill>
                  <a:schemeClr val="tx1"/>
                </a:solidFill>
                <a:latin typeface="Consolas" panose="020B0609020204030204" pitchFamily="49" charset="0"/>
              </a:rPr>
              <a:t>A</a:t>
            </a:r>
            <a:r>
              <a:rPr lang="ru-RU" altLang="en-US" sz="2400" b="1" dirty="0">
                <a:solidFill>
                  <a:schemeClr val="tx1"/>
                </a:solidFill>
                <a:latin typeface="Consolas" panose="020B0609020204030204" pitchFamily="49" charset="0"/>
              </a:rPr>
              <a:t>[</a:t>
            </a:r>
            <a:r>
              <a:rPr lang="en-US" altLang="en-US" sz="2400" b="1" dirty="0">
                <a:solidFill>
                  <a:schemeClr val="tx1"/>
                </a:solidFill>
                <a:latin typeface="Consolas" panose="020B0609020204030204" pitchFamily="49" charset="0"/>
              </a:rPr>
              <a:t>j</a:t>
            </a:r>
            <a:r>
              <a:rPr lang="ru-RU" altLang="en-US" sz="2400" b="1" dirty="0">
                <a:solidFill>
                  <a:schemeClr val="tx1"/>
                </a:solidFill>
                <a:latin typeface="Consolas" panose="020B0609020204030204" pitchFamily="49" charset="0"/>
              </a:rPr>
              <a:t>]</a:t>
            </a:r>
            <a:r>
              <a:rPr lang="az-Latn-AZ" altLang="en-US" sz="2400" b="1" dirty="0">
                <a:solidFill>
                  <a:schemeClr val="tx1"/>
                </a:solidFill>
                <a:latin typeface="Consolas" panose="020B0609020204030204" pitchFamily="49" charset="0"/>
              </a:rPr>
              <a:t>,</a:t>
            </a:r>
            <a:r>
              <a:rPr lang="ru-RU" altLang="en-US" sz="2400" b="1" dirty="0">
                <a:solidFill>
                  <a:schemeClr val="tx1"/>
                </a:solidFill>
                <a:latin typeface="Consolas" panose="020B0609020204030204" pitchFamily="49" charset="0"/>
              </a:rPr>
              <a:t> </a:t>
            </a:r>
            <a:r>
              <a:rPr lang="az-Latn-AZ" altLang="en-US" sz="2400" b="1" dirty="0">
                <a:solidFill>
                  <a:schemeClr val="tx1"/>
                </a:solidFill>
                <a:latin typeface="Consolas" panose="020B0609020204030204" pitchFamily="49" charset="0"/>
              </a:rPr>
              <a:t>onda</a:t>
            </a:r>
            <a:endParaRPr lang="ru-RU" altLang="en-US" sz="2400" b="1" dirty="0">
              <a:solidFill>
                <a:schemeClr val="tx1"/>
              </a:solidFill>
              <a:latin typeface="Consolas" panose="020B0609020204030204" pitchFamily="49" charset="0"/>
            </a:endParaRPr>
          </a:p>
          <a:p>
            <a:pPr algn="just" eaLnBrk="1" hangingPunct="1">
              <a:spcBef>
                <a:spcPct val="0"/>
              </a:spcBef>
              <a:buFontTx/>
              <a:buNone/>
            </a:pPr>
            <a:r>
              <a:rPr lang="ru-RU" altLang="en-US" sz="2400" b="1" dirty="0">
                <a:solidFill>
                  <a:srgbClr val="008000"/>
                </a:solidFill>
                <a:latin typeface="Consolas" panose="020B0609020204030204" pitchFamily="49" charset="0"/>
              </a:rPr>
              <a:t>    </a:t>
            </a:r>
            <a:r>
              <a:rPr lang="en-US" altLang="en-US" sz="2400" b="1" dirty="0">
                <a:solidFill>
                  <a:srgbClr val="008000"/>
                </a:solidFill>
                <a:latin typeface="Consolas" panose="020B0609020204030204" pitchFamily="49" charset="0"/>
              </a:rPr>
              <a:t># </a:t>
            </a:r>
            <a:r>
              <a:rPr lang="ru-RU" altLang="en-US" sz="2400" b="1" dirty="0">
                <a:solidFill>
                  <a:srgbClr val="008000"/>
                </a:solidFill>
                <a:latin typeface="Consolas" panose="020B0609020204030204" pitchFamily="49" charset="0"/>
                <a:cs typeface="Times New Roman" panose="02020603050405020304" pitchFamily="18" charset="0"/>
              </a:rPr>
              <a:t>A[</a:t>
            </a:r>
            <a:r>
              <a:rPr lang="en-US" altLang="en-US" sz="2400" b="1" dirty="0">
                <a:solidFill>
                  <a:srgbClr val="008000"/>
                </a:solidFill>
                <a:latin typeface="Consolas" panose="020B0609020204030204" pitchFamily="49" charset="0"/>
                <a:cs typeface="Times New Roman" panose="02020603050405020304" pitchFamily="18" charset="0"/>
              </a:rPr>
              <a:t>j</a:t>
            </a:r>
            <a:r>
              <a:rPr lang="ru-RU" altLang="en-US" sz="2400" b="1" dirty="0">
                <a:solidFill>
                  <a:srgbClr val="008000"/>
                </a:solidFill>
                <a:latin typeface="Consolas" panose="020B0609020204030204" pitchFamily="49" charset="0"/>
                <a:cs typeface="Times New Roman" panose="02020603050405020304" pitchFamily="18" charset="0"/>
              </a:rPr>
              <a:t>] </a:t>
            </a:r>
            <a:r>
              <a:rPr lang="az-Latn-AZ" altLang="en-US" sz="2400" b="1" dirty="0">
                <a:solidFill>
                  <a:srgbClr val="008000"/>
                </a:solidFill>
                <a:latin typeface="Consolas" panose="020B0609020204030204" pitchFamily="49" charset="0"/>
                <a:cs typeface="Times New Roman" panose="02020603050405020304" pitchFamily="18" charset="0"/>
              </a:rPr>
              <a:t>və</a:t>
            </a:r>
            <a:r>
              <a:rPr lang="ru-RU" altLang="en-US" sz="2400" b="1" dirty="0">
                <a:solidFill>
                  <a:srgbClr val="008000"/>
                </a:solidFill>
                <a:latin typeface="Consolas" panose="020B0609020204030204" pitchFamily="49" charset="0"/>
                <a:cs typeface="Times New Roman" panose="02020603050405020304" pitchFamily="18" charset="0"/>
              </a:rPr>
              <a:t> A[j+1]</a:t>
            </a:r>
            <a:r>
              <a:rPr lang="en-US" altLang="en-US" sz="2400" b="1" dirty="0">
                <a:solidFill>
                  <a:srgbClr val="008000"/>
                </a:solidFill>
                <a:latin typeface="Consolas" panose="020B0609020204030204" pitchFamily="49" charset="0"/>
                <a:cs typeface="Times New Roman" panose="02020603050405020304" pitchFamily="18" charset="0"/>
              </a:rPr>
              <a:t>-in</a:t>
            </a:r>
            <a:r>
              <a:rPr lang="az-Latn-AZ" altLang="en-US" sz="2400" b="1" dirty="0">
                <a:solidFill>
                  <a:srgbClr val="008000"/>
                </a:solidFill>
                <a:latin typeface="Consolas" panose="020B0609020204030204" pitchFamily="49" charset="0"/>
                <a:cs typeface="Times New Roman" panose="02020603050405020304" pitchFamily="18" charset="0"/>
              </a:rPr>
              <a:t> yerlərini </a:t>
            </a:r>
            <a:r>
              <a:rPr lang="en-US" altLang="en-US" sz="2400" b="1" dirty="0">
                <a:solidFill>
                  <a:srgbClr val="008000"/>
                </a:solidFill>
                <a:latin typeface="Consolas" panose="020B0609020204030204" pitchFamily="49" charset="0"/>
                <a:cs typeface="Times New Roman" panose="02020603050405020304" pitchFamily="18" charset="0"/>
              </a:rPr>
              <a:t>		</a:t>
            </a:r>
            <a:r>
              <a:rPr lang="az-Latn-AZ" altLang="en-US" sz="2400" b="1" dirty="0">
                <a:solidFill>
                  <a:srgbClr val="008000"/>
                </a:solidFill>
                <a:latin typeface="Consolas" panose="020B0609020204030204" pitchFamily="49" charset="0"/>
                <a:cs typeface="Times New Roman" panose="02020603050405020304" pitchFamily="18" charset="0"/>
              </a:rPr>
              <a:t>dəyişdirmək</a:t>
            </a:r>
            <a:endParaRPr lang="ru-RU" altLang="en-US" sz="2400" b="1" dirty="0">
              <a:solidFill>
                <a:srgbClr val="008000"/>
              </a:solidFill>
              <a:latin typeface="Consolas" panose="020B0609020204030204" pitchFamily="49" charset="0"/>
              <a:cs typeface="Times New Roman" panose="02020603050405020304" pitchFamily="18" charset="0"/>
            </a:endParaRPr>
          </a:p>
        </p:txBody>
      </p:sp>
      <p:sp>
        <p:nvSpPr>
          <p:cNvPr id="9" name="Овал 8"/>
          <p:cNvSpPr>
            <a:spLocks noChangeArrowheads="1"/>
          </p:cNvSpPr>
          <p:nvPr/>
        </p:nvSpPr>
        <p:spPr bwMode="auto">
          <a:xfrm>
            <a:off x="4814888" y="3449638"/>
            <a:ext cx="466725" cy="468312"/>
          </a:xfrm>
          <a:prstGeom prst="ellipse">
            <a:avLst/>
          </a:prstGeom>
          <a:solidFill>
            <a:schemeClr val="bg1"/>
          </a:solidFill>
          <a:ln w="9525">
            <a:solidFill>
              <a:srgbClr val="FF0000"/>
            </a:solidFill>
            <a:round/>
            <a:headEnd/>
            <a:tailEnd/>
          </a:ln>
        </p:spPr>
        <p:txBody>
          <a:bodyPr wrap="none" lIns="0" tIns="0" rIns="0" bIns="0"/>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2400">
                <a:solidFill>
                  <a:srgbClr val="00B0F0"/>
                </a:solidFill>
                <a:latin typeface="Consolas" panose="020B0609020204030204" pitchFamily="49" charset="0"/>
              </a:rPr>
              <a:t>1</a:t>
            </a:r>
            <a:endParaRPr lang="ru-RU" altLang="ru-RU" sz="1800">
              <a:solidFill>
                <a:schemeClr val="tx1"/>
              </a:solidFill>
              <a:latin typeface="Consolas" panose="020B0609020204030204" pitchFamily="49" charset="0"/>
            </a:endParaRPr>
          </a:p>
        </p:txBody>
      </p:sp>
      <p:sp>
        <p:nvSpPr>
          <p:cNvPr id="10" name="AutoShape 59">
            <a:extLst>
              <a:ext uri="{FF2B5EF4-FFF2-40B4-BE49-F238E27FC236}">
                <a16:creationId xmlns:a16="http://schemas.microsoft.com/office/drawing/2014/main" id="{F57996BE-BBF1-2147-8B76-2E66A4EBCE3C}"/>
              </a:ext>
            </a:extLst>
          </p:cNvPr>
          <p:cNvSpPr>
            <a:spLocks noChangeArrowheads="1"/>
          </p:cNvSpPr>
          <p:nvPr/>
        </p:nvSpPr>
        <p:spPr bwMode="auto">
          <a:xfrm>
            <a:off x="4814888" y="2479675"/>
            <a:ext cx="2373312" cy="739775"/>
          </a:xfrm>
          <a:prstGeom prst="wedgeRoundRectCallout">
            <a:avLst>
              <a:gd name="adj1" fmla="val -36138"/>
              <a:gd name="adj2" fmla="val 84643"/>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az-Latn-AZ" sz="2400" dirty="0">
                <a:latin typeface="Consolas" panose="020B0609020204030204" pitchFamily="49" charset="0"/>
              </a:rPr>
              <a:t>yeganə fərq</a:t>
            </a:r>
            <a:r>
              <a:rPr lang="ru-RU" sz="2400" dirty="0">
                <a:latin typeface="Consolas" panose="020B0609020204030204" pitchFamily="49" charset="0"/>
              </a:rPr>
              <a:t>!</a:t>
            </a:r>
            <a:endParaRPr lang="ru-RU" sz="2000"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dissolve">
                                      <p:cBhvr>
                                        <p:cTn id="10" dur="500"/>
                                        <p:tgtEl>
                                          <p:spTgt spid="5">
                                            <p:bg/>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dissolve">
                                      <p:cBhvr>
                                        <p:cTn id="15" dur="500"/>
                                        <p:tgtEl>
                                          <p:spTgt spid="5">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dissolve">
                                      <p:cBhvr>
                                        <p:cTn id="18" dur="500"/>
                                        <p:tgtEl>
                                          <p:spTgt spid="5">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dissolve">
                                      <p:cBhvr>
                                        <p:cTn id="21" dur="500"/>
                                        <p:tgtEl>
                                          <p:spTgt spid="5">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par>
                          <p:cTn id="33" fill="hold" nodeType="afterGroup">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animBg="1"/>
      <p:bldP spid="7" grpId="0"/>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Заголовок 1"/>
          <p:cNvSpPr>
            <a:spLocks noGrp="1" noChangeArrowheads="1"/>
          </p:cNvSpPr>
          <p:nvPr>
            <p:ph type="title"/>
          </p:nvPr>
        </p:nvSpPr>
        <p:spPr>
          <a:xfrm>
            <a:off x="311150" y="301625"/>
            <a:ext cx="8375650" cy="471488"/>
          </a:xfrm>
        </p:spPr>
        <p:txBody>
          <a:bodyPr/>
          <a:lstStyle/>
          <a:p>
            <a:r>
              <a:rPr lang="az-Latn-AZ" altLang="ru-RU" b="1" dirty="0">
                <a:latin typeface="Consolas" panose="020B0609020204030204" pitchFamily="49" charset="0"/>
              </a:rPr>
              <a:t>Hava qabarcıqları metodu</a:t>
            </a:r>
            <a:endParaRPr lang="ru-RU" altLang="ru-RU" b="1" dirty="0"/>
          </a:p>
        </p:txBody>
      </p:sp>
      <p:sp>
        <p:nvSpPr>
          <p:cNvPr id="4" name="Rectangle 153"/>
          <p:cNvSpPr>
            <a:spLocks noChangeArrowheads="1"/>
          </p:cNvSpPr>
          <p:nvPr/>
        </p:nvSpPr>
        <p:spPr bwMode="auto">
          <a:xfrm>
            <a:off x="369888" y="987425"/>
            <a:ext cx="2336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400" b="1">
                <a:solidFill>
                  <a:srgbClr val="333399"/>
                </a:solidFill>
                <a:latin typeface="Consolas" panose="020B0609020204030204" pitchFamily="49" charset="0"/>
              </a:rPr>
              <a:t>1-</a:t>
            </a:r>
            <a:r>
              <a:rPr lang="az-Latn-AZ" altLang="ru-RU" sz="2400" b="1">
                <a:solidFill>
                  <a:srgbClr val="333399"/>
                </a:solidFill>
                <a:latin typeface="Consolas" panose="020B0609020204030204" pitchFamily="49" charset="0"/>
              </a:rPr>
              <a:t>ci keçid</a:t>
            </a:r>
            <a:r>
              <a:rPr lang="en-US" altLang="ru-RU" sz="2400" b="1">
                <a:solidFill>
                  <a:srgbClr val="333399"/>
                </a:solidFill>
                <a:latin typeface="Consolas" panose="020B0609020204030204" pitchFamily="49" charset="0"/>
              </a:rPr>
              <a:t>:</a:t>
            </a:r>
            <a:endParaRPr lang="ru-RU" altLang="ru-RU" sz="2400" b="1">
              <a:solidFill>
                <a:srgbClr val="333399"/>
              </a:solidFill>
              <a:latin typeface="Consolas" panose="020B0609020204030204" pitchFamily="49" charset="0"/>
            </a:endParaRPr>
          </a:p>
        </p:txBody>
      </p:sp>
      <p:sp>
        <p:nvSpPr>
          <p:cNvPr id="5" name="Rectangle 6">
            <a:extLst>
              <a:ext uri="{FF2B5EF4-FFF2-40B4-BE49-F238E27FC236}">
                <a16:creationId xmlns:a16="http://schemas.microsoft.com/office/drawing/2014/main" id="{742FC3B7-50A0-B34A-80BF-050F8C31F4E5}"/>
              </a:ext>
            </a:extLst>
          </p:cNvPr>
          <p:cNvSpPr>
            <a:spLocks noChangeArrowheads="1"/>
          </p:cNvSpPr>
          <p:nvPr/>
        </p:nvSpPr>
        <p:spPr bwMode="auto">
          <a:xfrm>
            <a:off x="627063" y="1581150"/>
            <a:ext cx="7227887" cy="1571625"/>
          </a:xfrm>
          <a:prstGeom prst="rect">
            <a:avLst/>
          </a:prstGeom>
          <a:solidFill>
            <a:schemeClr val="accent5"/>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spAutoFit/>
          </a:bodyPr>
          <a:lstStyle/>
          <a:p>
            <a:pPr marL="179388" indent="-92075" algn="just" eaLnBrk="1" hangingPunct="1">
              <a:defRPr/>
            </a:pPr>
            <a:r>
              <a:rPr lang="en-US" sz="2400" b="1" dirty="0">
                <a:solidFill>
                  <a:srgbClr val="0000FF"/>
                </a:solidFill>
                <a:latin typeface="+mj-lt"/>
                <a:cs typeface="Times New Roman" pitchFamily="18" charset="0"/>
              </a:rPr>
              <a:t>for</a:t>
            </a:r>
            <a:r>
              <a:rPr lang="en-US" sz="2400" b="1" dirty="0">
                <a:latin typeface="+mj-lt"/>
                <a:cs typeface="Times New Roman" pitchFamily="18" charset="0"/>
              </a:rPr>
              <a:t> j </a:t>
            </a:r>
            <a:r>
              <a:rPr lang="en-US" sz="2400" b="1" dirty="0">
                <a:solidFill>
                  <a:srgbClr val="0000FF"/>
                </a:solidFill>
                <a:latin typeface="+mj-lt"/>
                <a:cs typeface="Times New Roman" pitchFamily="18" charset="0"/>
              </a:rPr>
              <a:t>in</a:t>
            </a:r>
            <a:r>
              <a:rPr lang="en-US" sz="2400" b="1" dirty="0">
                <a:latin typeface="+mj-lt"/>
                <a:cs typeface="Times New Roman" pitchFamily="18" charset="0"/>
              </a:rPr>
              <a:t> </a:t>
            </a:r>
            <a:r>
              <a:rPr lang="en-US" sz="2400" b="1" dirty="0">
                <a:solidFill>
                  <a:srgbClr val="0070C0"/>
                </a:solidFill>
                <a:latin typeface="+mj-lt"/>
                <a:cs typeface="Times New Roman" pitchFamily="18" charset="0"/>
              </a:rPr>
              <a:t>range</a:t>
            </a:r>
            <a:r>
              <a:rPr lang="en-US" sz="2400" b="1" dirty="0">
                <a:latin typeface="+mj-lt"/>
                <a:cs typeface="Times New Roman" pitchFamily="18" charset="0"/>
              </a:rPr>
              <a:t>(N-</a:t>
            </a:r>
            <a:r>
              <a:rPr lang="en-US" sz="2400" b="1" dirty="0">
                <a:solidFill>
                  <a:srgbClr val="00B0F0"/>
                </a:solidFill>
                <a:latin typeface="+mj-lt"/>
                <a:cs typeface="Times New Roman" pitchFamily="18" charset="0"/>
              </a:rPr>
              <a:t>2</a:t>
            </a:r>
            <a:r>
              <a:rPr lang="en-US" sz="2400" b="1" dirty="0">
                <a:latin typeface="+mj-lt"/>
                <a:cs typeface="Times New Roman" pitchFamily="18" charset="0"/>
              </a:rPr>
              <a:t>, </a:t>
            </a:r>
            <a:r>
              <a:rPr lang="en-US" sz="2400" b="1" dirty="0">
                <a:solidFill>
                  <a:srgbClr val="00B0F0"/>
                </a:solidFill>
                <a:latin typeface="+mj-lt"/>
                <a:cs typeface="Times New Roman" pitchFamily="18" charset="0"/>
              </a:rPr>
              <a:t>-1</a:t>
            </a:r>
            <a:r>
              <a:rPr lang="en-US" sz="2400" b="1" dirty="0">
                <a:latin typeface="+mj-lt"/>
                <a:cs typeface="Times New Roman" pitchFamily="18" charset="0"/>
              </a:rPr>
              <a:t> ,</a:t>
            </a:r>
            <a:r>
              <a:rPr lang="en-US" sz="2400" b="1" dirty="0">
                <a:solidFill>
                  <a:srgbClr val="00B0F0"/>
                </a:solidFill>
                <a:latin typeface="+mj-lt"/>
                <a:cs typeface="Times New Roman" pitchFamily="18" charset="0"/>
              </a:rPr>
              <a:t>-1</a:t>
            </a:r>
            <a:r>
              <a:rPr lang="en-US" sz="2400" b="1" dirty="0">
                <a:latin typeface="+mj-lt"/>
                <a:cs typeface="Times New Roman" pitchFamily="18" charset="0"/>
              </a:rPr>
              <a:t>):</a:t>
            </a:r>
            <a:endParaRPr lang="ru-RU" sz="2400" b="1" dirty="0">
              <a:latin typeface="+mj-lt"/>
              <a:cs typeface="Times New Roman" pitchFamily="18" charset="0"/>
            </a:endParaRPr>
          </a:p>
          <a:p>
            <a:pPr marL="179388" indent="-92075" algn="just" eaLnBrk="1" hangingPunct="1">
              <a:defRPr/>
            </a:pPr>
            <a:r>
              <a:rPr lang="en-US" sz="2400" b="1" dirty="0">
                <a:latin typeface="+mj-lt"/>
                <a:cs typeface="Times New Roman" pitchFamily="18" charset="0"/>
              </a:rPr>
              <a:t>  </a:t>
            </a:r>
            <a:r>
              <a:rPr lang="ru-RU" sz="2400" b="1" dirty="0">
                <a:solidFill>
                  <a:srgbClr val="0000FF"/>
                </a:solidFill>
                <a:latin typeface="+mj-lt"/>
                <a:cs typeface="Times New Roman" pitchFamily="18" charset="0"/>
              </a:rPr>
              <a:t>if</a:t>
            </a:r>
            <a:r>
              <a:rPr lang="ru-RU" sz="2400" b="1" dirty="0">
                <a:latin typeface="+mj-lt"/>
                <a:cs typeface="Times New Roman" pitchFamily="18" charset="0"/>
              </a:rPr>
              <a:t> A[j+</a:t>
            </a:r>
            <a:r>
              <a:rPr lang="ru-RU" sz="2400" b="1" dirty="0">
                <a:solidFill>
                  <a:srgbClr val="00B0F0"/>
                </a:solidFill>
                <a:latin typeface="+mj-lt"/>
                <a:cs typeface="Times New Roman" pitchFamily="18" charset="0"/>
              </a:rPr>
              <a:t>1</a:t>
            </a:r>
            <a:r>
              <a:rPr lang="ru-RU" sz="2400" b="1" dirty="0">
                <a:latin typeface="+mj-lt"/>
                <a:cs typeface="Times New Roman" pitchFamily="18" charset="0"/>
              </a:rPr>
              <a:t>]&lt; A[j]:</a:t>
            </a:r>
          </a:p>
          <a:p>
            <a:pPr algn="just" eaLnBrk="1" hangingPunct="1">
              <a:defRPr/>
            </a:pPr>
            <a:r>
              <a:rPr lang="ru-RU" sz="2400" b="1" dirty="0">
                <a:solidFill>
                  <a:srgbClr val="008000"/>
                </a:solidFill>
                <a:latin typeface="+mj-lt"/>
                <a:cs typeface="Times New Roman" pitchFamily="18" charset="0"/>
              </a:rPr>
              <a:t>    </a:t>
            </a:r>
            <a:r>
              <a:rPr lang="en-US" sz="2400" b="1" dirty="0">
                <a:solidFill>
                  <a:srgbClr val="008000"/>
                </a:solidFill>
                <a:latin typeface="+mj-lt"/>
                <a:cs typeface="Times New Roman" pitchFamily="18" charset="0"/>
              </a:rPr>
              <a:t># </a:t>
            </a:r>
            <a:r>
              <a:rPr lang="ru-RU" sz="2400" b="1" dirty="0">
                <a:solidFill>
                  <a:srgbClr val="008000"/>
                </a:solidFill>
                <a:latin typeface="Consolas" panose="020B0609020204030204"/>
                <a:cs typeface="Times New Roman" panose="02020603050405020304" pitchFamily="18" charset="0"/>
              </a:rPr>
              <a:t>A[</a:t>
            </a:r>
            <a:r>
              <a:rPr lang="en-US" sz="2400" b="1" dirty="0">
                <a:solidFill>
                  <a:srgbClr val="008000"/>
                </a:solidFill>
                <a:latin typeface="Consolas" panose="020B0609020204030204"/>
                <a:cs typeface="Times New Roman" panose="02020603050405020304" pitchFamily="18" charset="0"/>
              </a:rPr>
              <a:t>j</a:t>
            </a:r>
            <a:r>
              <a:rPr lang="ru-RU" sz="2400" b="1" dirty="0">
                <a:solidFill>
                  <a:srgbClr val="008000"/>
                </a:solidFill>
                <a:latin typeface="Consolas" panose="020B0609020204030204"/>
                <a:cs typeface="Times New Roman" panose="02020603050405020304" pitchFamily="18" charset="0"/>
              </a:rPr>
              <a:t>] </a:t>
            </a:r>
            <a:r>
              <a:rPr lang="az-Latn-AZ" sz="2400" b="1" dirty="0">
                <a:solidFill>
                  <a:srgbClr val="008000"/>
                </a:solidFill>
                <a:latin typeface="Consolas" panose="020B0609020204030204"/>
                <a:cs typeface="Times New Roman" panose="02020603050405020304" pitchFamily="18" charset="0"/>
              </a:rPr>
              <a:t>və</a:t>
            </a:r>
            <a:r>
              <a:rPr lang="ru-RU" sz="2400" b="1" dirty="0">
                <a:solidFill>
                  <a:srgbClr val="008000"/>
                </a:solidFill>
                <a:latin typeface="Consolas" panose="020B0609020204030204"/>
                <a:cs typeface="Times New Roman" panose="02020603050405020304" pitchFamily="18" charset="0"/>
              </a:rPr>
              <a:t> A[j+1]</a:t>
            </a:r>
            <a:r>
              <a:rPr lang="en-US" sz="2400" b="1" dirty="0">
                <a:solidFill>
                  <a:srgbClr val="008000"/>
                </a:solidFill>
                <a:latin typeface="Consolas" panose="020B0609020204030204"/>
                <a:cs typeface="Times New Roman" panose="02020603050405020304" pitchFamily="18" charset="0"/>
              </a:rPr>
              <a:t>-in</a:t>
            </a:r>
            <a:r>
              <a:rPr lang="az-Latn-AZ" sz="2400" b="1" dirty="0">
                <a:solidFill>
                  <a:srgbClr val="008000"/>
                </a:solidFill>
                <a:latin typeface="Consolas" panose="020B0609020204030204"/>
                <a:cs typeface="Times New Roman" panose="02020603050405020304" pitchFamily="18" charset="0"/>
              </a:rPr>
              <a:t> yerlərini </a:t>
            </a:r>
            <a:r>
              <a:rPr lang="en-US" sz="2400" b="1" dirty="0">
                <a:solidFill>
                  <a:srgbClr val="008000"/>
                </a:solidFill>
                <a:latin typeface="Consolas" panose="020B0609020204030204"/>
                <a:cs typeface="Times New Roman" panose="02020603050405020304" pitchFamily="18" charset="0"/>
              </a:rPr>
              <a:t>		</a:t>
            </a:r>
            <a:r>
              <a:rPr lang="az-Latn-AZ" sz="2400" b="1" dirty="0">
                <a:solidFill>
                  <a:srgbClr val="008000"/>
                </a:solidFill>
                <a:latin typeface="Consolas" panose="020B0609020204030204"/>
                <a:cs typeface="Times New Roman" panose="02020603050405020304" pitchFamily="18" charset="0"/>
              </a:rPr>
              <a:t>dəyişdirmək</a:t>
            </a:r>
            <a:endParaRPr lang="ru-RU" sz="2400" b="1" dirty="0">
              <a:solidFill>
                <a:srgbClr val="008000"/>
              </a:solidFill>
              <a:latin typeface="Consolas" panose="020B0609020204030204"/>
              <a:cs typeface="Times New Roman" panose="02020603050405020304" pitchFamily="18" charset="0"/>
            </a:endParaRPr>
          </a:p>
        </p:txBody>
      </p:sp>
      <p:sp>
        <p:nvSpPr>
          <p:cNvPr id="7" name="Rectangle 153"/>
          <p:cNvSpPr>
            <a:spLocks noChangeArrowheads="1"/>
          </p:cNvSpPr>
          <p:nvPr/>
        </p:nvSpPr>
        <p:spPr bwMode="auto">
          <a:xfrm>
            <a:off x="369888" y="3656013"/>
            <a:ext cx="2336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wrap="none" lIns="90000" tIns="46800" rIns="90000" bIns="46800"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en-US" altLang="ru-RU" sz="2400" b="1">
                <a:solidFill>
                  <a:srgbClr val="333399"/>
                </a:solidFill>
                <a:latin typeface="Consolas" panose="020B0609020204030204" pitchFamily="49" charset="0"/>
              </a:rPr>
              <a:t>2</a:t>
            </a:r>
            <a:r>
              <a:rPr lang="ru-RU" altLang="ru-RU" sz="2400" b="1">
                <a:solidFill>
                  <a:srgbClr val="333399"/>
                </a:solidFill>
                <a:latin typeface="Consolas" panose="020B0609020204030204" pitchFamily="49" charset="0"/>
              </a:rPr>
              <a:t>-</a:t>
            </a:r>
            <a:r>
              <a:rPr lang="az-Latn-AZ" altLang="ru-RU" sz="2400" b="1">
                <a:solidFill>
                  <a:srgbClr val="333399"/>
                </a:solidFill>
                <a:latin typeface="Consolas" panose="020B0609020204030204" pitchFamily="49" charset="0"/>
              </a:rPr>
              <a:t>ci keçid</a:t>
            </a:r>
            <a:r>
              <a:rPr lang="en-US" altLang="ru-RU" sz="2400" b="1">
                <a:solidFill>
                  <a:srgbClr val="333399"/>
                </a:solidFill>
                <a:latin typeface="Consolas" panose="020B0609020204030204" pitchFamily="49" charset="0"/>
              </a:rPr>
              <a:t>:</a:t>
            </a:r>
            <a:endParaRPr lang="ru-RU" altLang="ru-RU" sz="2400" b="1">
              <a:solidFill>
                <a:srgbClr val="333399"/>
              </a:solidFill>
              <a:latin typeface="Consolas" panose="020B0609020204030204" pitchFamily="49" charset="0"/>
            </a:endParaRPr>
          </a:p>
        </p:txBody>
      </p:sp>
      <p:sp>
        <p:nvSpPr>
          <p:cNvPr id="8" name="Rectangle 6">
            <a:extLst>
              <a:ext uri="{FF2B5EF4-FFF2-40B4-BE49-F238E27FC236}">
                <a16:creationId xmlns:a16="http://schemas.microsoft.com/office/drawing/2014/main" id="{C3F247B3-935B-754F-895D-E61841457162}"/>
              </a:ext>
            </a:extLst>
          </p:cNvPr>
          <p:cNvSpPr>
            <a:spLocks noChangeArrowheads="1"/>
          </p:cNvSpPr>
          <p:nvPr/>
        </p:nvSpPr>
        <p:spPr bwMode="auto">
          <a:xfrm>
            <a:off x="627063" y="4114800"/>
            <a:ext cx="7227887" cy="1571625"/>
          </a:xfrm>
          <a:prstGeom prst="rect">
            <a:avLst/>
          </a:prstGeom>
          <a:solidFill>
            <a:schemeClr val="accent5"/>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spAutoFit/>
          </a:bodyPr>
          <a:lstStyle/>
          <a:p>
            <a:pPr marL="179388" indent="-92075" algn="just" eaLnBrk="1" hangingPunct="1">
              <a:defRPr/>
            </a:pPr>
            <a:r>
              <a:rPr lang="en-US" sz="2400" b="1" dirty="0">
                <a:solidFill>
                  <a:srgbClr val="0000FF"/>
                </a:solidFill>
                <a:latin typeface="+mj-lt"/>
                <a:cs typeface="Times New Roman" pitchFamily="18" charset="0"/>
              </a:rPr>
              <a:t>for</a:t>
            </a:r>
            <a:r>
              <a:rPr lang="en-US" sz="2400" b="1" dirty="0">
                <a:solidFill>
                  <a:srgbClr val="000099"/>
                </a:solidFill>
                <a:latin typeface="+mj-lt"/>
                <a:cs typeface="Times New Roman" pitchFamily="18" charset="0"/>
              </a:rPr>
              <a:t> </a:t>
            </a:r>
            <a:r>
              <a:rPr lang="en-US" sz="2400" b="1" dirty="0">
                <a:latin typeface="+mj-lt"/>
                <a:cs typeface="Times New Roman" pitchFamily="18" charset="0"/>
              </a:rPr>
              <a:t>j </a:t>
            </a:r>
            <a:r>
              <a:rPr lang="en-US" sz="2400" b="1" dirty="0">
                <a:solidFill>
                  <a:srgbClr val="0000FF"/>
                </a:solidFill>
                <a:latin typeface="+mj-lt"/>
                <a:cs typeface="Times New Roman" pitchFamily="18" charset="0"/>
              </a:rPr>
              <a:t>in</a:t>
            </a:r>
            <a:r>
              <a:rPr lang="en-US" sz="2400" b="1" dirty="0">
                <a:latin typeface="+mj-lt"/>
                <a:cs typeface="Times New Roman" pitchFamily="18" charset="0"/>
              </a:rPr>
              <a:t> </a:t>
            </a:r>
            <a:r>
              <a:rPr lang="en-US" sz="2400" b="1" dirty="0">
                <a:solidFill>
                  <a:srgbClr val="0070C0"/>
                </a:solidFill>
                <a:latin typeface="+mj-lt"/>
                <a:cs typeface="Times New Roman" pitchFamily="18" charset="0"/>
              </a:rPr>
              <a:t>range</a:t>
            </a:r>
            <a:r>
              <a:rPr lang="en-US" sz="2400" b="1" dirty="0">
                <a:latin typeface="+mj-lt"/>
                <a:cs typeface="Times New Roman" pitchFamily="18" charset="0"/>
              </a:rPr>
              <a:t>(N-</a:t>
            </a:r>
            <a:r>
              <a:rPr lang="en-US" sz="2400" b="1" dirty="0">
                <a:solidFill>
                  <a:srgbClr val="00B0F0"/>
                </a:solidFill>
                <a:latin typeface="+mj-lt"/>
                <a:cs typeface="Times New Roman" pitchFamily="18" charset="0"/>
              </a:rPr>
              <a:t>2</a:t>
            </a:r>
            <a:r>
              <a:rPr lang="en-US" sz="2400" b="1" dirty="0">
                <a:latin typeface="+mj-lt"/>
                <a:cs typeface="Times New Roman" pitchFamily="18" charset="0"/>
              </a:rPr>
              <a:t>, </a:t>
            </a:r>
            <a:r>
              <a:rPr lang="en-US" sz="2400" b="1" dirty="0">
                <a:solidFill>
                  <a:srgbClr val="00B0F0"/>
                </a:solidFill>
                <a:latin typeface="+mj-lt"/>
                <a:cs typeface="Times New Roman" pitchFamily="18" charset="0"/>
              </a:rPr>
              <a:t> 0</a:t>
            </a:r>
            <a:r>
              <a:rPr lang="en-US" sz="2400" b="1" dirty="0">
                <a:latin typeface="+mj-lt"/>
                <a:cs typeface="Times New Roman" pitchFamily="18" charset="0"/>
              </a:rPr>
              <a:t> ,</a:t>
            </a:r>
            <a:r>
              <a:rPr lang="en-US" sz="2400" b="1" dirty="0">
                <a:solidFill>
                  <a:srgbClr val="00B0F0"/>
                </a:solidFill>
                <a:latin typeface="+mj-lt"/>
                <a:cs typeface="Times New Roman" pitchFamily="18" charset="0"/>
              </a:rPr>
              <a:t>-1</a:t>
            </a:r>
            <a:r>
              <a:rPr lang="en-US" sz="2400" b="1" dirty="0">
                <a:latin typeface="+mj-lt"/>
                <a:cs typeface="Times New Roman" pitchFamily="18" charset="0"/>
              </a:rPr>
              <a:t>):</a:t>
            </a:r>
            <a:endParaRPr lang="ru-RU" sz="2400" b="1" dirty="0">
              <a:latin typeface="+mj-lt"/>
              <a:cs typeface="Times New Roman" pitchFamily="18" charset="0"/>
            </a:endParaRPr>
          </a:p>
          <a:p>
            <a:pPr marL="179388" indent="-92075" algn="just" eaLnBrk="1" hangingPunct="1">
              <a:defRPr/>
            </a:pPr>
            <a:r>
              <a:rPr lang="en-US" sz="2400" b="1" dirty="0">
                <a:latin typeface="+mj-lt"/>
                <a:cs typeface="Times New Roman" pitchFamily="18" charset="0"/>
              </a:rPr>
              <a:t>  </a:t>
            </a:r>
            <a:r>
              <a:rPr lang="ru-RU" sz="2400" b="1" dirty="0">
                <a:solidFill>
                  <a:srgbClr val="0000FF"/>
                </a:solidFill>
                <a:latin typeface="+mj-lt"/>
                <a:cs typeface="Times New Roman" pitchFamily="18" charset="0"/>
              </a:rPr>
              <a:t>if</a:t>
            </a:r>
            <a:r>
              <a:rPr lang="ru-RU" sz="2400" b="1" dirty="0">
                <a:latin typeface="+mj-lt"/>
                <a:cs typeface="Times New Roman" pitchFamily="18" charset="0"/>
              </a:rPr>
              <a:t> A[j+</a:t>
            </a:r>
            <a:r>
              <a:rPr lang="ru-RU" sz="2400" b="1" dirty="0">
                <a:solidFill>
                  <a:srgbClr val="00B0F0"/>
                </a:solidFill>
                <a:latin typeface="+mj-lt"/>
                <a:cs typeface="Times New Roman" pitchFamily="18" charset="0"/>
              </a:rPr>
              <a:t>1</a:t>
            </a:r>
            <a:r>
              <a:rPr lang="ru-RU" sz="2400" b="1" dirty="0">
                <a:latin typeface="+mj-lt"/>
                <a:cs typeface="Times New Roman" pitchFamily="18" charset="0"/>
              </a:rPr>
              <a:t>]&lt; A[j]:</a:t>
            </a:r>
          </a:p>
          <a:p>
            <a:pPr algn="just" eaLnBrk="1" hangingPunct="1">
              <a:defRPr/>
            </a:pPr>
            <a:r>
              <a:rPr lang="ru-RU" sz="2400" b="1" dirty="0">
                <a:solidFill>
                  <a:srgbClr val="008000"/>
                </a:solidFill>
                <a:latin typeface="+mj-lt"/>
                <a:cs typeface="Times New Roman" pitchFamily="18" charset="0"/>
              </a:rPr>
              <a:t>    </a:t>
            </a:r>
            <a:r>
              <a:rPr lang="en-US" sz="2400" b="1" dirty="0">
                <a:solidFill>
                  <a:srgbClr val="008000"/>
                </a:solidFill>
                <a:latin typeface="+mj-lt"/>
                <a:cs typeface="Times New Roman" pitchFamily="18" charset="0"/>
              </a:rPr>
              <a:t># </a:t>
            </a:r>
            <a:r>
              <a:rPr lang="ru-RU" sz="2400" b="1" dirty="0">
                <a:solidFill>
                  <a:srgbClr val="008000"/>
                </a:solidFill>
                <a:latin typeface="Consolas" panose="020B0609020204030204"/>
                <a:cs typeface="Times New Roman" panose="02020603050405020304" pitchFamily="18" charset="0"/>
              </a:rPr>
              <a:t>A[</a:t>
            </a:r>
            <a:r>
              <a:rPr lang="en-US" sz="2400" b="1" dirty="0">
                <a:solidFill>
                  <a:srgbClr val="008000"/>
                </a:solidFill>
                <a:latin typeface="Consolas" panose="020B0609020204030204"/>
                <a:cs typeface="Times New Roman" panose="02020603050405020304" pitchFamily="18" charset="0"/>
              </a:rPr>
              <a:t>j</a:t>
            </a:r>
            <a:r>
              <a:rPr lang="ru-RU" sz="2400" b="1" dirty="0">
                <a:solidFill>
                  <a:srgbClr val="008000"/>
                </a:solidFill>
                <a:latin typeface="Consolas" panose="020B0609020204030204"/>
                <a:cs typeface="Times New Roman" panose="02020603050405020304" pitchFamily="18" charset="0"/>
              </a:rPr>
              <a:t>] </a:t>
            </a:r>
            <a:r>
              <a:rPr lang="az-Latn-AZ" sz="2400" b="1" dirty="0">
                <a:solidFill>
                  <a:srgbClr val="008000"/>
                </a:solidFill>
                <a:latin typeface="Consolas" panose="020B0609020204030204"/>
                <a:cs typeface="Times New Roman" panose="02020603050405020304" pitchFamily="18" charset="0"/>
              </a:rPr>
              <a:t>və</a:t>
            </a:r>
            <a:r>
              <a:rPr lang="ru-RU" sz="2400" b="1" dirty="0">
                <a:solidFill>
                  <a:srgbClr val="008000"/>
                </a:solidFill>
                <a:latin typeface="Consolas" panose="020B0609020204030204"/>
                <a:cs typeface="Times New Roman" panose="02020603050405020304" pitchFamily="18" charset="0"/>
              </a:rPr>
              <a:t> A[j+1]</a:t>
            </a:r>
            <a:r>
              <a:rPr lang="en-US" sz="2400" b="1" dirty="0">
                <a:solidFill>
                  <a:srgbClr val="008000"/>
                </a:solidFill>
                <a:latin typeface="Consolas" panose="020B0609020204030204"/>
                <a:cs typeface="Times New Roman" panose="02020603050405020304" pitchFamily="18" charset="0"/>
              </a:rPr>
              <a:t>-in</a:t>
            </a:r>
            <a:r>
              <a:rPr lang="az-Latn-AZ" sz="2400" b="1" dirty="0">
                <a:solidFill>
                  <a:srgbClr val="008000"/>
                </a:solidFill>
                <a:latin typeface="Consolas" panose="020B0609020204030204"/>
                <a:cs typeface="Times New Roman" panose="02020603050405020304" pitchFamily="18" charset="0"/>
              </a:rPr>
              <a:t> yerlərini </a:t>
            </a:r>
            <a:r>
              <a:rPr lang="en-US" sz="2400" b="1" dirty="0">
                <a:solidFill>
                  <a:srgbClr val="008000"/>
                </a:solidFill>
                <a:latin typeface="Consolas" panose="020B0609020204030204"/>
                <a:cs typeface="Times New Roman" panose="02020603050405020304" pitchFamily="18" charset="0"/>
              </a:rPr>
              <a:t>		</a:t>
            </a:r>
            <a:r>
              <a:rPr lang="az-Latn-AZ" sz="2400" b="1" dirty="0">
                <a:solidFill>
                  <a:srgbClr val="008000"/>
                </a:solidFill>
                <a:latin typeface="Consolas" panose="020B0609020204030204"/>
                <a:cs typeface="Times New Roman" panose="02020603050405020304" pitchFamily="18" charset="0"/>
              </a:rPr>
              <a:t>dəyişdirmək</a:t>
            </a:r>
            <a:endParaRPr lang="ru-RU" sz="2400" b="1" dirty="0">
              <a:solidFill>
                <a:srgbClr val="008000"/>
              </a:solidFill>
              <a:latin typeface="Consolas" panose="020B0609020204030204"/>
              <a:cs typeface="Times New Roman" panose="02020603050405020304" pitchFamily="18" charset="0"/>
            </a:endParaRPr>
          </a:p>
        </p:txBody>
      </p:sp>
      <p:sp>
        <p:nvSpPr>
          <p:cNvPr id="9" name="Овал 8"/>
          <p:cNvSpPr>
            <a:spLocks noChangeArrowheads="1"/>
          </p:cNvSpPr>
          <p:nvPr/>
        </p:nvSpPr>
        <p:spPr bwMode="auto">
          <a:xfrm>
            <a:off x="4106863" y="4114800"/>
            <a:ext cx="466725" cy="468313"/>
          </a:xfrm>
          <a:prstGeom prst="ellipse">
            <a:avLst/>
          </a:prstGeom>
          <a:solidFill>
            <a:schemeClr val="bg1"/>
          </a:solidFill>
          <a:ln w="9525">
            <a:solidFill>
              <a:srgbClr val="FF0000"/>
            </a:solidFill>
            <a:round/>
            <a:headEnd/>
            <a:tailEnd/>
          </a:ln>
        </p:spPr>
        <p:txBody>
          <a:bodyPr wrap="none" lIns="0" tIns="0" rIns="0" bIns="0"/>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2400" b="1">
                <a:solidFill>
                  <a:srgbClr val="00B0F0"/>
                </a:solidFill>
                <a:latin typeface="Consolas" panose="020B0609020204030204" pitchFamily="49" charset="0"/>
              </a:rPr>
              <a:t>0</a:t>
            </a:r>
            <a:endParaRPr lang="ru-RU" altLang="ru-RU" sz="1800">
              <a:solidFill>
                <a:schemeClr val="tx1"/>
              </a:solidFill>
              <a:latin typeface="Consolas" panose="020B0609020204030204" pitchFamily="49" charset="0"/>
            </a:endParaRPr>
          </a:p>
        </p:txBody>
      </p:sp>
      <p:sp>
        <p:nvSpPr>
          <p:cNvPr id="10" name="AutoShape 59">
            <a:extLst>
              <a:ext uri="{FF2B5EF4-FFF2-40B4-BE49-F238E27FC236}">
                <a16:creationId xmlns:a16="http://schemas.microsoft.com/office/drawing/2014/main" id="{4430547B-407B-5D43-836C-69F949EA0FCA}"/>
              </a:ext>
            </a:extLst>
          </p:cNvPr>
          <p:cNvSpPr>
            <a:spLocks noChangeArrowheads="1"/>
          </p:cNvSpPr>
          <p:nvPr/>
        </p:nvSpPr>
        <p:spPr bwMode="auto">
          <a:xfrm>
            <a:off x="4498975" y="3286125"/>
            <a:ext cx="2373313" cy="739775"/>
          </a:xfrm>
          <a:prstGeom prst="wedgeRoundRectCallout">
            <a:avLst>
              <a:gd name="adj1" fmla="val -50303"/>
              <a:gd name="adj2" fmla="val 75555"/>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nchor="ctr"/>
          <a:lstStyle/>
          <a:p>
            <a:pPr algn="ctr" eaLnBrk="1" hangingPunct="1">
              <a:lnSpc>
                <a:spcPct val="80000"/>
              </a:lnSpc>
              <a:defRPr/>
            </a:pPr>
            <a:r>
              <a:rPr lang="az-Latn-AZ" sz="2400" dirty="0">
                <a:latin typeface="Consolas" panose="020B0609020204030204" pitchFamily="49" charset="0"/>
              </a:rPr>
              <a:t>yeganə fərq</a:t>
            </a:r>
            <a:r>
              <a:rPr lang="ru-RU" sz="2400" dirty="0">
                <a:latin typeface="Consolas" panose="020B0609020204030204" pitchFamily="49" charset="0"/>
              </a:rPr>
              <a:t>!</a:t>
            </a:r>
            <a:endParaRPr lang="ru-RU" sz="2000" dirty="0">
              <a:latin typeface="Consolas" panose="020B0609020204030204" pitchFamily="49" charset="0"/>
            </a:endParaRPr>
          </a:p>
        </p:txBody>
      </p:sp>
      <p:sp>
        <p:nvSpPr>
          <p:cNvPr id="11" name="Скругленная прямоугольная выноска 10">
            <a:extLst>
              <a:ext uri="{FF2B5EF4-FFF2-40B4-BE49-F238E27FC236}">
                <a16:creationId xmlns:a16="http://schemas.microsoft.com/office/drawing/2014/main" id="{DBE77F46-1B67-B549-B2B4-33CDA4A1D62D}"/>
              </a:ext>
            </a:extLst>
          </p:cNvPr>
          <p:cNvSpPr/>
          <p:nvPr/>
        </p:nvSpPr>
        <p:spPr>
          <a:xfrm>
            <a:off x="3405188" y="793750"/>
            <a:ext cx="5451475" cy="511175"/>
          </a:xfrm>
          <a:prstGeom prst="wedgeRoundRectCallout">
            <a:avLst>
              <a:gd name="adj1" fmla="val -29680"/>
              <a:gd name="adj2" fmla="val 113148"/>
              <a:gd name="adj3" fmla="val 16667"/>
            </a:avLst>
          </a:prstGeom>
          <a:solidFill>
            <a:srgbClr val="E6E6FF"/>
          </a:solidFill>
          <a:effectLst>
            <a:outerShdw blurRad="50800" dist="38100" dir="2700000" algn="tl" rotWithShape="0">
              <a:prstClr val="black">
                <a:alpha val="40000"/>
              </a:prstClr>
            </a:outerShdw>
          </a:effec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solidFill>
                  <a:srgbClr val="000000"/>
                </a:solidFill>
                <a:latin typeface="Consolas" panose="020B0609020204030204" pitchFamily="49" charset="0"/>
                <a:ea typeface="Consolas" panose="020B0609020204030204" pitchFamily="49" charset="0"/>
                <a:cs typeface="Consolas" panose="020B0609020204030204" pitchFamily="49" charset="0"/>
              </a:rPr>
              <a:t>N</a:t>
            </a:r>
            <a:r>
              <a:rPr lang="ru-RU" altLang="en-US" sz="2400" b="1">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ru-RU" altLang="en-US" sz="2400" b="1">
                <a:solidFill>
                  <a:srgbClr val="00B0F0"/>
                </a:solidFill>
                <a:latin typeface="Consolas" panose="020B0609020204030204" pitchFamily="49" charset="0"/>
                <a:ea typeface="Consolas" panose="020B0609020204030204" pitchFamily="49" charset="0"/>
                <a:cs typeface="Consolas" panose="020B0609020204030204" pitchFamily="49" charset="0"/>
              </a:rPr>
              <a:t>2</a:t>
            </a:r>
            <a:r>
              <a:rPr lang="az-Latn-AZ" altLang="en-US" sz="2400" b="1">
                <a:solidFill>
                  <a:srgbClr val="000000"/>
                </a:solidFill>
                <a:latin typeface="Consolas" panose="020B0609020204030204" pitchFamily="49" charset="0"/>
                <a:ea typeface="Consolas" panose="020B0609020204030204" pitchFamily="49" charset="0"/>
                <a:cs typeface="Consolas" panose="020B0609020204030204" pitchFamily="49" charset="0"/>
              </a:rPr>
              <a:t>–dən </a:t>
            </a:r>
            <a:r>
              <a:rPr lang="ru-RU" altLang="en-US" sz="2400" b="1">
                <a:solidFill>
                  <a:srgbClr val="00B0F0"/>
                </a:solidFill>
                <a:latin typeface="Consolas" panose="020B0609020204030204" pitchFamily="49" charset="0"/>
                <a:ea typeface="Consolas" panose="020B0609020204030204" pitchFamily="49" charset="0"/>
                <a:cs typeface="Consolas" panose="020B0609020204030204" pitchFamily="49" charset="0"/>
              </a:rPr>
              <a:t>0</a:t>
            </a:r>
            <a:r>
              <a:rPr lang="az-Latn-AZ" altLang="en-US" sz="2400" b="1">
                <a:solidFill>
                  <a:srgbClr val="000000"/>
                </a:solidFill>
                <a:latin typeface="Consolas" panose="020B0609020204030204" pitchFamily="49" charset="0"/>
                <a:ea typeface="Consolas" panose="020B0609020204030204" pitchFamily="49" charset="0"/>
                <a:cs typeface="Consolas" panose="020B0609020204030204" pitchFamily="49" charset="0"/>
              </a:rPr>
              <a:t>-a qədər </a:t>
            </a:r>
            <a:r>
              <a:rPr lang="ru-RU" altLang="en-US" sz="2400" b="1">
                <a:solidFill>
                  <a:srgbClr val="00B0F0"/>
                </a:solidFill>
                <a:latin typeface="Consolas" panose="020B0609020204030204" pitchFamily="49" charset="0"/>
                <a:ea typeface="Consolas" panose="020B0609020204030204" pitchFamily="49" charset="0"/>
                <a:cs typeface="Consolas" panose="020B0609020204030204" pitchFamily="49" charset="0"/>
              </a:rPr>
              <a:t>-1</a:t>
            </a:r>
            <a:r>
              <a:rPr lang="az-Latn-AZ" altLang="en-US" sz="2400" b="1">
                <a:solidFill>
                  <a:srgbClr val="00B0F0"/>
                </a:solidFill>
                <a:latin typeface="Consolas" panose="020B0609020204030204" pitchFamily="49" charset="0"/>
                <a:ea typeface="Consolas" panose="020B0609020204030204" pitchFamily="49" charset="0"/>
                <a:cs typeface="Consolas" panose="020B0609020204030204" pitchFamily="49" charset="0"/>
              </a:rPr>
              <a:t> </a:t>
            </a:r>
            <a:r>
              <a:rPr lang="az-Latn-AZ" altLang="en-US" sz="2400" b="1">
                <a:solidFill>
                  <a:srgbClr val="000000"/>
                </a:solidFill>
                <a:latin typeface="Consolas" panose="020B0609020204030204" pitchFamily="49" charset="0"/>
                <a:ea typeface="Consolas" panose="020B0609020204030204" pitchFamily="49" charset="0"/>
                <a:cs typeface="Consolas" panose="020B0609020204030204" pitchFamily="49" charset="0"/>
              </a:rPr>
              <a:t>addımı il</a:t>
            </a:r>
            <a:r>
              <a:rPr lang="az-Latn-AZ" altLang="en-US" sz="2400" b="1">
                <a:latin typeface="Consolas" panose="020B0609020204030204" pitchFamily="49" charset="0"/>
                <a:ea typeface="Consolas" panose="020B0609020204030204" pitchFamily="49" charset="0"/>
                <a:cs typeface="Consolas" panose="020B0609020204030204" pitchFamily="49" charset="0"/>
              </a:rPr>
              <a:t>ə</a:t>
            </a:r>
            <a:endParaRPr lang="az-Latn-AZ" altLang="en-US" sz="2400" b="1">
              <a:solidFill>
                <a:srgbClr val="000000"/>
              </a:solidFill>
              <a:latin typeface="Consolas" panose="020B0609020204030204" pitchFamily="49" charset="0"/>
              <a:ea typeface="Consolas" panose="020B0609020204030204" pitchFamily="49" charset="0"/>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dissolve">
                                      <p:cBhvr>
                                        <p:cTn id="10" dur="500"/>
                                        <p:tgtEl>
                                          <p:spTgt spid="5">
                                            <p:bg/>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dissolve">
                                      <p:cBhvr>
                                        <p:cTn id="13" dur="500"/>
                                        <p:tgtEl>
                                          <p:spTgt spid="5">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dissolve">
                                      <p:cBhvr>
                                        <p:cTn id="16" dur="500"/>
                                        <p:tgtEl>
                                          <p:spTgt spid="5">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dissolve">
                                      <p:cBhvr>
                                        <p:cTn id="19" dur="500"/>
                                        <p:tgtEl>
                                          <p:spTgt spid="5">
                                            <p:txEl>
                                              <p:pRg st="2" end="2"/>
                                            </p:txEl>
                                          </p:spTgt>
                                        </p:tgtEl>
                                      </p:cBhvr>
                                    </p:animEffect>
                                  </p:childTnLst>
                                </p:cTn>
                              </p:par>
                            </p:childTnLst>
                          </p:cTn>
                        </p:par>
                        <p:par>
                          <p:cTn id="20" fill="hold" nodeType="afterGroup">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animBg="1"/>
      <p:bldP spid="7" grpId="0"/>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Заголовок 1"/>
          <p:cNvSpPr>
            <a:spLocks noGrp="1" noChangeArrowheads="1"/>
          </p:cNvSpPr>
          <p:nvPr>
            <p:ph type="title"/>
          </p:nvPr>
        </p:nvSpPr>
        <p:spPr>
          <a:xfrm>
            <a:off x="311150" y="301625"/>
            <a:ext cx="8375650" cy="471488"/>
          </a:xfrm>
        </p:spPr>
        <p:txBody>
          <a:bodyPr/>
          <a:lstStyle/>
          <a:p>
            <a:r>
              <a:rPr lang="az-Latn-AZ" altLang="ru-RU" b="1" dirty="0">
                <a:latin typeface="Consolas" panose="020B0609020204030204" pitchFamily="49" charset="0"/>
              </a:rPr>
              <a:t>Hava qabarcıqları metodu</a:t>
            </a:r>
            <a:endParaRPr lang="ru-RU" altLang="ru-RU" b="1" dirty="0"/>
          </a:p>
        </p:txBody>
      </p:sp>
      <p:sp>
        <p:nvSpPr>
          <p:cNvPr id="4" name="Rectangle 6">
            <a:extLst>
              <a:ext uri="{FF2B5EF4-FFF2-40B4-BE49-F238E27FC236}">
                <a16:creationId xmlns:a16="http://schemas.microsoft.com/office/drawing/2014/main" id="{9D894A89-924E-7943-93C7-5A8D31885708}"/>
              </a:ext>
            </a:extLst>
          </p:cNvPr>
          <p:cNvSpPr>
            <a:spLocks noChangeArrowheads="1"/>
          </p:cNvSpPr>
          <p:nvPr/>
        </p:nvSpPr>
        <p:spPr bwMode="auto">
          <a:xfrm>
            <a:off x="416719" y="765251"/>
            <a:ext cx="8310562" cy="1571625"/>
          </a:xfrm>
          <a:prstGeom prst="rect">
            <a:avLst/>
          </a:prstGeom>
          <a:solidFill>
            <a:schemeClr val="accent5"/>
          </a:solidFill>
          <a:ln w="12700">
            <a:noFill/>
            <a:miter lim="800000"/>
            <a:headEnd/>
            <a:tailEnd type="none" w="lg" len="lg"/>
          </a:ln>
          <a:effectLst>
            <a:outerShdw blurRad="50800" dist="38100" dir="2700000" algn="tl" rotWithShape="0">
              <a:prstClr val="black">
                <a:alpha val="40000"/>
              </a:prstClr>
            </a:outerShdw>
          </a:effectLst>
        </p:spPr>
        <p:txBody>
          <a:bodyPr lIns="90000" tIns="46800" rIns="90000" bIns="46800">
            <a:spAutoFit/>
          </a:bodyPr>
          <a:lstStyle/>
          <a:p>
            <a:pPr marL="179388" indent="-92075" algn="just" eaLnBrk="1" hangingPunct="1">
              <a:defRPr/>
            </a:pPr>
            <a:r>
              <a:rPr lang="ru-RU" sz="2400" b="1" dirty="0">
                <a:solidFill>
                  <a:srgbClr val="0000FF"/>
                </a:solidFill>
                <a:latin typeface="+mj-lt"/>
                <a:cs typeface="Times New Roman" pitchFamily="18" charset="0"/>
              </a:rPr>
              <a:t>for</a:t>
            </a:r>
            <a:r>
              <a:rPr lang="ru-RU" sz="2400" b="1" dirty="0">
                <a:latin typeface="+mj-lt"/>
                <a:cs typeface="Times New Roman" pitchFamily="18" charset="0"/>
              </a:rPr>
              <a:t> i </a:t>
            </a:r>
            <a:r>
              <a:rPr lang="ru-RU" sz="2400" b="1" dirty="0">
                <a:solidFill>
                  <a:srgbClr val="0000FF"/>
                </a:solidFill>
                <a:latin typeface="+mj-lt"/>
                <a:cs typeface="Times New Roman" pitchFamily="18" charset="0"/>
              </a:rPr>
              <a:t>in</a:t>
            </a:r>
            <a:r>
              <a:rPr lang="ru-RU" sz="2400" b="1" dirty="0">
                <a:latin typeface="+mj-lt"/>
                <a:cs typeface="Times New Roman" pitchFamily="18" charset="0"/>
              </a:rPr>
              <a:t> </a:t>
            </a:r>
            <a:r>
              <a:rPr lang="ru-RU" sz="2400" b="1" dirty="0">
                <a:solidFill>
                  <a:srgbClr val="0070C0"/>
                </a:solidFill>
                <a:latin typeface="+mj-lt"/>
                <a:cs typeface="Times New Roman" pitchFamily="18" charset="0"/>
              </a:rPr>
              <a:t>range</a:t>
            </a:r>
            <a:r>
              <a:rPr lang="ru-RU" sz="2400" b="1" dirty="0">
                <a:latin typeface="+mj-lt"/>
                <a:cs typeface="Times New Roman" pitchFamily="18" charset="0"/>
              </a:rPr>
              <a:t>(N-</a:t>
            </a:r>
            <a:r>
              <a:rPr lang="ru-RU" sz="2400" b="1" dirty="0">
                <a:solidFill>
                  <a:srgbClr val="00B0F0"/>
                </a:solidFill>
                <a:latin typeface="+mj-lt"/>
                <a:cs typeface="Times New Roman" pitchFamily="18" charset="0"/>
              </a:rPr>
              <a:t>1</a:t>
            </a:r>
            <a:r>
              <a:rPr lang="ru-RU" sz="2400" b="1" dirty="0">
                <a:latin typeface="+mj-lt"/>
                <a:cs typeface="Times New Roman" pitchFamily="18" charset="0"/>
              </a:rPr>
              <a:t>):</a:t>
            </a:r>
          </a:p>
          <a:p>
            <a:pPr marL="179388" indent="-92075" algn="just" eaLnBrk="1" hangingPunct="1">
              <a:defRPr/>
            </a:pPr>
            <a:r>
              <a:rPr lang="en-US" sz="2400" b="1" dirty="0">
                <a:latin typeface="+mj-lt"/>
                <a:cs typeface="Times New Roman" pitchFamily="18" charset="0"/>
              </a:rPr>
              <a:t>  </a:t>
            </a:r>
            <a:r>
              <a:rPr lang="en-US" sz="2400" b="1" dirty="0">
                <a:solidFill>
                  <a:srgbClr val="0000FF"/>
                </a:solidFill>
                <a:latin typeface="+mj-lt"/>
                <a:cs typeface="Times New Roman" pitchFamily="18" charset="0"/>
              </a:rPr>
              <a:t>for</a:t>
            </a:r>
            <a:r>
              <a:rPr lang="en-US" sz="2400" b="1" dirty="0">
                <a:latin typeface="+mj-lt"/>
                <a:cs typeface="Times New Roman" pitchFamily="18" charset="0"/>
              </a:rPr>
              <a:t> j </a:t>
            </a:r>
            <a:r>
              <a:rPr lang="en-US" sz="2400" b="1" dirty="0">
                <a:solidFill>
                  <a:srgbClr val="0000FF"/>
                </a:solidFill>
                <a:latin typeface="+mj-lt"/>
                <a:cs typeface="Times New Roman" pitchFamily="18" charset="0"/>
              </a:rPr>
              <a:t>in</a:t>
            </a:r>
            <a:r>
              <a:rPr lang="en-US" sz="2400" b="1" dirty="0">
                <a:latin typeface="+mj-lt"/>
                <a:cs typeface="Times New Roman" pitchFamily="18" charset="0"/>
              </a:rPr>
              <a:t> </a:t>
            </a:r>
            <a:r>
              <a:rPr lang="en-US" sz="2400" b="1" dirty="0">
                <a:solidFill>
                  <a:srgbClr val="0070C0"/>
                </a:solidFill>
                <a:latin typeface="+mj-lt"/>
                <a:cs typeface="Times New Roman" pitchFamily="18" charset="0"/>
              </a:rPr>
              <a:t>range</a:t>
            </a:r>
            <a:r>
              <a:rPr lang="en-US" sz="2400" b="1" dirty="0">
                <a:latin typeface="+mj-lt"/>
                <a:cs typeface="Times New Roman" pitchFamily="18" charset="0"/>
              </a:rPr>
              <a:t>(N-</a:t>
            </a:r>
            <a:r>
              <a:rPr lang="en-US" sz="2400" b="1" dirty="0">
                <a:solidFill>
                  <a:srgbClr val="00B0F0"/>
                </a:solidFill>
                <a:latin typeface="+mj-lt"/>
                <a:cs typeface="Times New Roman" pitchFamily="18" charset="0"/>
              </a:rPr>
              <a:t>2</a:t>
            </a:r>
            <a:r>
              <a:rPr lang="en-US" sz="2400" b="1" dirty="0">
                <a:latin typeface="+mj-lt"/>
                <a:cs typeface="Times New Roman" pitchFamily="18" charset="0"/>
              </a:rPr>
              <a:t>, i-</a:t>
            </a:r>
            <a:r>
              <a:rPr lang="en-US" sz="2400" b="1" dirty="0">
                <a:solidFill>
                  <a:srgbClr val="00B0F0"/>
                </a:solidFill>
                <a:latin typeface="+mj-lt"/>
                <a:cs typeface="Times New Roman" pitchFamily="18" charset="0"/>
              </a:rPr>
              <a:t>1</a:t>
            </a:r>
            <a:r>
              <a:rPr lang="en-US" sz="2400" b="1" dirty="0">
                <a:latin typeface="+mj-lt"/>
                <a:cs typeface="Times New Roman" pitchFamily="18" charset="0"/>
              </a:rPr>
              <a:t> ,</a:t>
            </a:r>
            <a:r>
              <a:rPr lang="en-US" sz="2400" b="1" dirty="0">
                <a:solidFill>
                  <a:srgbClr val="00B0F0"/>
                </a:solidFill>
                <a:latin typeface="+mj-lt"/>
                <a:cs typeface="Times New Roman" pitchFamily="18" charset="0"/>
              </a:rPr>
              <a:t>-1</a:t>
            </a:r>
            <a:r>
              <a:rPr lang="en-US" sz="2400" b="1" dirty="0">
                <a:latin typeface="+mj-lt"/>
                <a:cs typeface="Times New Roman" pitchFamily="18" charset="0"/>
              </a:rPr>
              <a:t>):</a:t>
            </a:r>
            <a:endParaRPr lang="ru-RU" sz="2400" b="1" dirty="0">
              <a:latin typeface="+mj-lt"/>
              <a:cs typeface="Times New Roman" pitchFamily="18" charset="0"/>
            </a:endParaRPr>
          </a:p>
          <a:p>
            <a:pPr marL="179388" indent="-92075" algn="just" eaLnBrk="1" hangingPunct="1">
              <a:defRPr/>
            </a:pPr>
            <a:r>
              <a:rPr lang="en-US" sz="2400" b="1" dirty="0">
                <a:solidFill>
                  <a:srgbClr val="000099"/>
                </a:solidFill>
                <a:latin typeface="+mj-lt"/>
                <a:cs typeface="Times New Roman" pitchFamily="18" charset="0"/>
              </a:rPr>
              <a:t>    </a:t>
            </a:r>
            <a:r>
              <a:rPr lang="en-US" sz="2400" b="1" dirty="0">
                <a:solidFill>
                  <a:srgbClr val="0000FF"/>
                </a:solidFill>
                <a:latin typeface="+mj-lt"/>
                <a:cs typeface="Times New Roman" pitchFamily="18" charset="0"/>
              </a:rPr>
              <a:t>if</a:t>
            </a:r>
            <a:r>
              <a:rPr lang="en-US" sz="2400" b="1" dirty="0">
                <a:latin typeface="+mj-lt"/>
                <a:cs typeface="Times New Roman" pitchFamily="18" charset="0"/>
              </a:rPr>
              <a:t> A[j+</a:t>
            </a:r>
            <a:r>
              <a:rPr lang="en-US" sz="2400" b="1" dirty="0">
                <a:solidFill>
                  <a:srgbClr val="00B0F0"/>
                </a:solidFill>
                <a:latin typeface="+mj-lt"/>
                <a:cs typeface="Times New Roman" pitchFamily="18" charset="0"/>
              </a:rPr>
              <a:t>1</a:t>
            </a:r>
            <a:r>
              <a:rPr lang="en-US" sz="2400" b="1" dirty="0">
                <a:latin typeface="+mj-lt"/>
                <a:cs typeface="Times New Roman" pitchFamily="18" charset="0"/>
              </a:rPr>
              <a:t>]</a:t>
            </a:r>
            <a:r>
              <a:rPr lang="en-US" sz="2400" b="1" dirty="0">
                <a:latin typeface="+mj-lt"/>
                <a:ea typeface="Times New Roman" pitchFamily="18" charset="0"/>
                <a:cs typeface="Calibri" pitchFamily="34" charset="0"/>
              </a:rPr>
              <a:t> </a:t>
            </a:r>
            <a:r>
              <a:rPr lang="en-US" sz="2400" b="1" dirty="0">
                <a:latin typeface="+mj-lt"/>
                <a:cs typeface="Times New Roman" pitchFamily="18" charset="0"/>
              </a:rPr>
              <a:t>&lt; A[j]: </a:t>
            </a:r>
            <a:endParaRPr lang="ru-RU" sz="2400" b="1" dirty="0">
              <a:latin typeface="+mj-lt"/>
              <a:cs typeface="Times New Roman" pitchFamily="18" charset="0"/>
            </a:endParaRPr>
          </a:p>
          <a:p>
            <a:pPr marL="179388" indent="-92075" algn="just" eaLnBrk="1" hangingPunct="1">
              <a:defRPr/>
            </a:pPr>
            <a:r>
              <a:rPr lang="en-US" sz="2400" b="1" dirty="0">
                <a:latin typeface="+mj-lt"/>
                <a:cs typeface="Times New Roman" pitchFamily="18" charset="0"/>
              </a:rPr>
              <a:t>      A[j], A[j+</a:t>
            </a:r>
            <a:r>
              <a:rPr lang="en-US" sz="2400" b="1" dirty="0">
                <a:solidFill>
                  <a:srgbClr val="00B0F0"/>
                </a:solidFill>
                <a:latin typeface="+mj-lt"/>
                <a:cs typeface="Times New Roman" pitchFamily="18" charset="0"/>
              </a:rPr>
              <a:t>1</a:t>
            </a:r>
            <a:r>
              <a:rPr lang="en-US" sz="2400" b="1" dirty="0">
                <a:latin typeface="+mj-lt"/>
                <a:cs typeface="Times New Roman" pitchFamily="18" charset="0"/>
              </a:rPr>
              <a:t>] = A[j+</a:t>
            </a:r>
            <a:r>
              <a:rPr lang="en-US" sz="2400" b="1" dirty="0">
                <a:solidFill>
                  <a:srgbClr val="00B0F0"/>
                </a:solidFill>
                <a:latin typeface="+mj-lt"/>
                <a:cs typeface="Times New Roman" pitchFamily="18" charset="0"/>
              </a:rPr>
              <a:t>1</a:t>
            </a:r>
            <a:r>
              <a:rPr lang="en-US" sz="2400" b="1" dirty="0">
                <a:latin typeface="+mj-lt"/>
                <a:cs typeface="Times New Roman" pitchFamily="18" charset="0"/>
              </a:rPr>
              <a:t>], A[j]</a:t>
            </a:r>
            <a:endParaRPr lang="ru-RU" sz="2400" b="1" dirty="0">
              <a:latin typeface="+mj-lt"/>
              <a:cs typeface="Times New Roman" pitchFamily="18" charset="0"/>
            </a:endParaRPr>
          </a:p>
        </p:txBody>
      </p:sp>
      <p:sp>
        <p:nvSpPr>
          <p:cNvPr id="56323" name="Овал 4"/>
          <p:cNvSpPr>
            <a:spLocks noChangeArrowheads="1"/>
          </p:cNvSpPr>
          <p:nvPr/>
        </p:nvSpPr>
        <p:spPr bwMode="auto">
          <a:xfrm>
            <a:off x="4222750" y="1086682"/>
            <a:ext cx="698500" cy="468312"/>
          </a:xfrm>
          <a:prstGeom prst="ellipse">
            <a:avLst/>
          </a:prstGeom>
          <a:solidFill>
            <a:schemeClr val="bg1"/>
          </a:solidFill>
          <a:ln w="9525">
            <a:solidFill>
              <a:srgbClr val="FF0000"/>
            </a:solidFill>
            <a:round/>
            <a:headEnd/>
            <a:tailEnd/>
          </a:ln>
        </p:spPr>
        <p:txBody>
          <a:bodyPr wrap="none" lIns="0" tIns="0" rIns="0" bIns="0"/>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eaLnBrk="1" hangingPunct="1">
              <a:spcBef>
                <a:spcPct val="0"/>
              </a:spcBef>
              <a:buFontTx/>
              <a:buNone/>
            </a:pPr>
            <a:r>
              <a:rPr lang="en-US" altLang="ru-RU" sz="2400" dirty="0">
                <a:solidFill>
                  <a:schemeClr val="tx1"/>
                </a:solidFill>
                <a:latin typeface="Consolas" panose="020B0609020204030204" pitchFamily="49" charset="0"/>
              </a:rPr>
              <a:t>i-1</a:t>
            </a:r>
            <a:endParaRPr lang="ru-RU" altLang="ru-RU" sz="1800" dirty="0">
              <a:solidFill>
                <a:schemeClr val="tx1"/>
              </a:solidFill>
              <a:latin typeface="Consolas" panose="020B0609020204030204" pitchFamily="49" charset="0"/>
            </a:endParaRPr>
          </a:p>
        </p:txBody>
      </p:sp>
      <p:grpSp>
        <p:nvGrpSpPr>
          <p:cNvPr id="3" name="Group 55"/>
          <p:cNvGrpSpPr>
            <a:grpSpLocks/>
          </p:cNvGrpSpPr>
          <p:nvPr/>
        </p:nvGrpSpPr>
        <p:grpSpPr bwMode="auto">
          <a:xfrm>
            <a:off x="245660" y="4836054"/>
            <a:ext cx="4820383" cy="628767"/>
            <a:chOff x="433" y="3824"/>
            <a:chExt cx="4045" cy="545"/>
          </a:xfrm>
        </p:grpSpPr>
        <p:sp>
          <p:nvSpPr>
            <p:cNvPr id="10" name="Text Box 56">
              <a:extLst>
                <a:ext uri="{FF2B5EF4-FFF2-40B4-BE49-F238E27FC236}">
                  <a16:creationId xmlns:a16="http://schemas.microsoft.com/office/drawing/2014/main" id="{F9F07D41-B691-7341-B855-A1F68A2C525E}"/>
                </a:ext>
              </a:extLst>
            </p:cNvPr>
            <p:cNvSpPr txBox="1">
              <a:spLocks noChangeArrowheads="1"/>
            </p:cNvSpPr>
            <p:nvPr/>
          </p:nvSpPr>
          <p:spPr bwMode="auto">
            <a:xfrm>
              <a:off x="727" y="3969"/>
              <a:ext cx="3751" cy="400"/>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ru-RU" sz="2400" dirty="0">
                  <a:latin typeface="Consolas" panose="020B0609020204030204" pitchFamily="49" charset="0"/>
                </a:rPr>
                <a:t>  </a:t>
              </a:r>
              <a:r>
                <a:rPr lang="az-Latn-AZ" sz="1400" dirty="0">
                  <a:latin typeface="Consolas" panose="020B0609020204030204" pitchFamily="49" charset="0"/>
                </a:rPr>
                <a:t>Rekursiyadan necə istifadə etmək olar</a:t>
              </a:r>
              <a:r>
                <a:rPr lang="ru-RU" sz="1400" dirty="0">
                  <a:latin typeface="Consolas" panose="020B0609020204030204" pitchFamily="49" charset="0"/>
                </a:rPr>
                <a:t>?</a:t>
              </a:r>
              <a:endParaRPr lang="ru-RU" sz="2400" dirty="0">
                <a:latin typeface="Consolas" panose="020B0609020204030204" pitchFamily="49" charset="0"/>
              </a:endParaRPr>
            </a:p>
          </p:txBody>
        </p:sp>
        <p:sp>
          <p:nvSpPr>
            <p:cNvPr id="56327" name="Oval 57"/>
            <p:cNvSpPr>
              <a:spLocks noChangeArrowheads="1"/>
            </p:cNvSpPr>
            <p:nvPr/>
          </p:nvSpPr>
          <p:spPr bwMode="auto">
            <a:xfrm>
              <a:off x="433" y="3824"/>
              <a:ext cx="456" cy="406"/>
            </a:xfrm>
            <a:prstGeom prst="ellipse">
              <a:avLst/>
            </a:prstGeom>
            <a:solidFill>
              <a:srgbClr val="000080"/>
            </a:solidFill>
            <a:ln w="9525">
              <a:solidFill>
                <a:schemeClr val="tx1"/>
              </a:solidFill>
              <a:round/>
              <a:headEnd/>
              <a:tailEnd/>
            </a:ln>
          </p:spPr>
          <p:txBody>
            <a:bodyPr wrap="none" anchor="ctr"/>
            <a:lstStyle>
              <a:lvl1pPr>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algn="ctr">
                <a:spcBef>
                  <a:spcPct val="0"/>
                </a:spcBef>
                <a:buFontTx/>
                <a:buNone/>
              </a:pPr>
              <a:r>
                <a:rPr lang="en-US" altLang="ru-RU" sz="4400" dirty="0">
                  <a:solidFill>
                    <a:schemeClr val="bg1"/>
                  </a:solidFill>
                  <a:latin typeface="Arial Black" panose="020B0A04020102020204" pitchFamily="34" charset="0"/>
                </a:rPr>
                <a:t>?</a:t>
              </a:r>
              <a:endParaRPr lang="ru-RU" altLang="ru-RU" sz="4400" dirty="0">
                <a:solidFill>
                  <a:schemeClr val="bg1"/>
                </a:solidFill>
                <a:latin typeface="Arial Black" panose="020B0A04020102020204" pitchFamily="34" charset="0"/>
              </a:endParaRPr>
            </a:p>
          </p:txBody>
        </p:sp>
      </p:grpSp>
      <p:sp>
        <p:nvSpPr>
          <p:cNvPr id="11" name="Rectangle 6">
            <a:extLst>
              <a:ext uri="{FF2B5EF4-FFF2-40B4-BE49-F238E27FC236}">
                <a16:creationId xmlns:a16="http://schemas.microsoft.com/office/drawing/2014/main" id="{994D4901-79C4-46BE-A30C-C75D306D35D2}"/>
              </a:ext>
            </a:extLst>
          </p:cNvPr>
          <p:cNvSpPr>
            <a:spLocks noChangeArrowheads="1"/>
          </p:cNvSpPr>
          <p:nvPr/>
        </p:nvSpPr>
        <p:spPr bwMode="auto">
          <a:xfrm>
            <a:off x="5210233" y="3004620"/>
            <a:ext cx="3517048" cy="1387176"/>
          </a:xfrm>
          <a:prstGeom prst="rect">
            <a:avLst/>
          </a:prstGeom>
          <a:solidFill>
            <a:schemeClr val="accent5"/>
          </a:solidFill>
          <a:ln w="12700">
            <a:noFill/>
            <a:miter lim="800000"/>
            <a:headEnd/>
            <a:tailEnd type="none" w="lg" len="lg"/>
          </a:ln>
          <a:effectLst>
            <a:outerShdw blurRad="50800" dist="38100" dir="2700000" algn="tl" rotWithShape="0">
              <a:prstClr val="black">
                <a:alpha val="40000"/>
              </a:prstClr>
            </a:outerShdw>
          </a:effectLst>
        </p:spPr>
        <p:txBody>
          <a:bodyPr wrap="square" lIns="90000" tIns="46800" rIns="90000" bIns="46800">
            <a:spAutoFit/>
          </a:bodyPr>
          <a:lstStyle/>
          <a:p>
            <a:r>
              <a:rPr lang="en-GB" sz="1400" dirty="0">
                <a:solidFill>
                  <a:srgbClr val="FFC000"/>
                </a:solidFill>
              </a:rPr>
              <a:t>def</a:t>
            </a:r>
            <a:r>
              <a:rPr lang="en-GB" sz="1400" dirty="0"/>
              <a:t> </a:t>
            </a:r>
            <a:r>
              <a:rPr lang="en-GB" sz="1400" dirty="0" err="1">
                <a:solidFill>
                  <a:srgbClr val="0070C0"/>
                </a:solidFill>
              </a:rPr>
              <a:t>MyBubleSort</a:t>
            </a:r>
            <a:r>
              <a:rPr lang="en-GB" sz="1400" dirty="0"/>
              <a:t>(a):</a:t>
            </a:r>
          </a:p>
          <a:p>
            <a:r>
              <a:rPr lang="en-GB" sz="1400" dirty="0"/>
              <a:t>    </a:t>
            </a:r>
            <a:r>
              <a:rPr lang="en-GB" sz="1400" dirty="0">
                <a:solidFill>
                  <a:srgbClr val="00B0F0"/>
                </a:solidFill>
              </a:rPr>
              <a:t>for</a:t>
            </a:r>
            <a:r>
              <a:rPr lang="en-GB" sz="1400" dirty="0"/>
              <a:t> </a:t>
            </a:r>
            <a:r>
              <a:rPr lang="en-GB" sz="1400" dirty="0" err="1"/>
              <a:t>i</a:t>
            </a:r>
            <a:r>
              <a:rPr lang="en-GB" sz="1400" dirty="0"/>
              <a:t> </a:t>
            </a:r>
            <a:r>
              <a:rPr lang="en-GB" sz="1400" dirty="0">
                <a:solidFill>
                  <a:srgbClr val="00B0F0"/>
                </a:solidFill>
              </a:rPr>
              <a:t>in</a:t>
            </a:r>
            <a:r>
              <a:rPr lang="en-GB" sz="1400" dirty="0"/>
              <a:t> </a:t>
            </a:r>
            <a:r>
              <a:rPr lang="en-GB" sz="1400" dirty="0">
                <a:solidFill>
                  <a:schemeClr val="accent6">
                    <a:lumMod val="60000"/>
                    <a:lumOff val="40000"/>
                  </a:schemeClr>
                </a:solidFill>
              </a:rPr>
              <a:t>range</a:t>
            </a:r>
            <a:r>
              <a:rPr lang="en-GB" sz="1400" dirty="0"/>
              <a:t>(</a:t>
            </a:r>
            <a:r>
              <a:rPr lang="en-GB" sz="1400" dirty="0" err="1"/>
              <a:t>len</a:t>
            </a:r>
            <a:r>
              <a:rPr lang="en-GB" sz="1400" dirty="0"/>
              <a:t>(a)-1,0,-1):</a:t>
            </a:r>
          </a:p>
          <a:p>
            <a:r>
              <a:rPr lang="en-GB" sz="1400" dirty="0"/>
              <a:t>        </a:t>
            </a:r>
            <a:r>
              <a:rPr lang="en-GB" sz="1400" dirty="0">
                <a:solidFill>
                  <a:srgbClr val="00B0F0"/>
                </a:solidFill>
              </a:rPr>
              <a:t>for</a:t>
            </a:r>
            <a:r>
              <a:rPr lang="en-GB" sz="1400" dirty="0"/>
              <a:t> j </a:t>
            </a:r>
            <a:r>
              <a:rPr lang="en-GB" sz="1400" dirty="0">
                <a:solidFill>
                  <a:srgbClr val="00B0F0"/>
                </a:solidFill>
              </a:rPr>
              <a:t>in</a:t>
            </a:r>
            <a:r>
              <a:rPr lang="en-GB" sz="1400" dirty="0"/>
              <a:t> </a:t>
            </a:r>
            <a:r>
              <a:rPr lang="en-GB" sz="1400" dirty="0">
                <a:solidFill>
                  <a:schemeClr val="accent6">
                    <a:lumMod val="60000"/>
                    <a:lumOff val="40000"/>
                  </a:schemeClr>
                </a:solidFill>
              </a:rPr>
              <a:t>range</a:t>
            </a:r>
            <a:r>
              <a:rPr lang="en-GB" sz="1400" dirty="0"/>
              <a:t>(</a:t>
            </a:r>
            <a:r>
              <a:rPr lang="en-GB" sz="1400" dirty="0" err="1"/>
              <a:t>i</a:t>
            </a:r>
            <a:r>
              <a:rPr lang="en-GB" sz="1400" dirty="0"/>
              <a:t>):</a:t>
            </a:r>
          </a:p>
          <a:p>
            <a:r>
              <a:rPr lang="en-GB" sz="1400" dirty="0"/>
              <a:t>            </a:t>
            </a:r>
            <a:r>
              <a:rPr lang="en-GB" sz="1400" dirty="0">
                <a:solidFill>
                  <a:srgbClr val="00B0F0"/>
                </a:solidFill>
              </a:rPr>
              <a:t>if</a:t>
            </a:r>
            <a:r>
              <a:rPr lang="en-GB" sz="1400" dirty="0"/>
              <a:t> a[j+1]&lt;a[j]:</a:t>
            </a:r>
          </a:p>
          <a:p>
            <a:r>
              <a:rPr lang="en-GB" sz="1400" dirty="0"/>
              <a:t>                a[j],a[j+1]=a[j+1],a[j]</a:t>
            </a:r>
          </a:p>
          <a:p>
            <a:r>
              <a:rPr lang="en-GB" sz="1400" dirty="0"/>
              <a:t>    </a:t>
            </a:r>
            <a:r>
              <a:rPr lang="en-GB" sz="1400" dirty="0">
                <a:solidFill>
                  <a:srgbClr val="FFC000"/>
                </a:solidFill>
              </a:rPr>
              <a:t>return</a:t>
            </a:r>
            <a:r>
              <a:rPr lang="en-GB" sz="1400" dirty="0"/>
              <a:t> a</a:t>
            </a:r>
          </a:p>
        </p:txBody>
      </p:sp>
      <p:sp>
        <p:nvSpPr>
          <p:cNvPr id="9" name="Rectangle 6">
            <a:extLst>
              <a:ext uri="{FF2B5EF4-FFF2-40B4-BE49-F238E27FC236}">
                <a16:creationId xmlns:a16="http://schemas.microsoft.com/office/drawing/2014/main" id="{EF4FB9A1-316A-4140-84FE-42A7098E9267}"/>
              </a:ext>
            </a:extLst>
          </p:cNvPr>
          <p:cNvSpPr>
            <a:spLocks noChangeArrowheads="1"/>
          </p:cNvSpPr>
          <p:nvPr/>
        </p:nvSpPr>
        <p:spPr bwMode="auto">
          <a:xfrm>
            <a:off x="416719" y="3050069"/>
            <a:ext cx="3517048" cy="1387176"/>
          </a:xfrm>
          <a:prstGeom prst="rect">
            <a:avLst/>
          </a:prstGeom>
          <a:solidFill>
            <a:schemeClr val="accent5"/>
          </a:solidFill>
          <a:ln w="12700">
            <a:noFill/>
            <a:miter lim="800000"/>
            <a:headEnd/>
            <a:tailEnd type="none" w="lg" len="lg"/>
          </a:ln>
          <a:effectLst>
            <a:outerShdw blurRad="50800" dist="38100" dir="2700000" algn="tl" rotWithShape="0">
              <a:prstClr val="black">
                <a:alpha val="40000"/>
              </a:prstClr>
            </a:outerShdw>
          </a:effectLst>
        </p:spPr>
        <p:txBody>
          <a:bodyPr wrap="square" lIns="90000" tIns="46800" rIns="90000" bIns="46800">
            <a:spAutoFit/>
          </a:bodyPr>
          <a:lstStyle/>
          <a:p>
            <a:r>
              <a:rPr lang="en-GB" sz="1400" dirty="0">
                <a:solidFill>
                  <a:srgbClr val="FFC000"/>
                </a:solidFill>
              </a:rPr>
              <a:t>def</a:t>
            </a:r>
            <a:r>
              <a:rPr lang="en-GB" sz="1400" dirty="0"/>
              <a:t> </a:t>
            </a:r>
            <a:r>
              <a:rPr lang="en-GB" sz="1400" dirty="0" err="1">
                <a:solidFill>
                  <a:srgbClr val="0070C0"/>
                </a:solidFill>
              </a:rPr>
              <a:t>bubbleSort</a:t>
            </a:r>
            <a:r>
              <a:rPr lang="en-GB" sz="1400" dirty="0"/>
              <a:t>(</a:t>
            </a:r>
            <a:r>
              <a:rPr lang="en-GB" sz="1400" dirty="0" err="1"/>
              <a:t>lst</a:t>
            </a:r>
            <a:r>
              <a:rPr lang="en-GB" sz="1400" dirty="0"/>
              <a:t>):</a:t>
            </a:r>
          </a:p>
          <a:p>
            <a:r>
              <a:rPr lang="en-GB" sz="1400" dirty="0">
                <a:solidFill>
                  <a:srgbClr val="00B0F0"/>
                </a:solidFill>
              </a:rPr>
              <a:t>    for </a:t>
            </a:r>
            <a:r>
              <a:rPr lang="en-GB" sz="1400" dirty="0" err="1"/>
              <a:t>i</a:t>
            </a:r>
            <a:r>
              <a:rPr lang="en-GB" sz="1400" dirty="0"/>
              <a:t> </a:t>
            </a:r>
            <a:r>
              <a:rPr lang="en-GB" sz="1400" dirty="0">
                <a:solidFill>
                  <a:srgbClr val="00B0F0"/>
                </a:solidFill>
              </a:rPr>
              <a:t>in</a:t>
            </a:r>
            <a:r>
              <a:rPr lang="en-GB" sz="1400" dirty="0"/>
              <a:t> </a:t>
            </a:r>
            <a:r>
              <a:rPr lang="en-GB" sz="1400" dirty="0">
                <a:solidFill>
                  <a:schemeClr val="accent6">
                    <a:lumMod val="60000"/>
                    <a:lumOff val="40000"/>
                  </a:schemeClr>
                </a:solidFill>
              </a:rPr>
              <a:t>range</a:t>
            </a:r>
            <a:r>
              <a:rPr lang="en-GB" sz="1400" dirty="0"/>
              <a:t>(</a:t>
            </a:r>
            <a:r>
              <a:rPr lang="en-GB" sz="1400" dirty="0" err="1"/>
              <a:t>len</a:t>
            </a:r>
            <a:r>
              <a:rPr lang="en-GB" sz="1400" dirty="0"/>
              <a:t>(</a:t>
            </a:r>
            <a:r>
              <a:rPr lang="en-GB" sz="1400" dirty="0" err="1"/>
              <a:t>lst</a:t>
            </a:r>
            <a:r>
              <a:rPr lang="en-GB" sz="1400" dirty="0"/>
              <a:t>)-1):</a:t>
            </a:r>
          </a:p>
          <a:p>
            <a:r>
              <a:rPr lang="en-GB" sz="1400" dirty="0"/>
              <a:t>        </a:t>
            </a:r>
            <a:r>
              <a:rPr lang="en-GB" sz="1400" dirty="0">
                <a:solidFill>
                  <a:srgbClr val="00B0F0"/>
                </a:solidFill>
              </a:rPr>
              <a:t>for</a:t>
            </a:r>
            <a:r>
              <a:rPr lang="en-GB" sz="1400" dirty="0"/>
              <a:t> j </a:t>
            </a:r>
            <a:r>
              <a:rPr lang="en-GB" sz="1400" dirty="0">
                <a:solidFill>
                  <a:srgbClr val="00B0F0"/>
                </a:solidFill>
              </a:rPr>
              <a:t>in </a:t>
            </a:r>
            <a:r>
              <a:rPr lang="en-GB" sz="1400" dirty="0">
                <a:solidFill>
                  <a:schemeClr val="accent6">
                    <a:lumMod val="60000"/>
                    <a:lumOff val="40000"/>
                  </a:schemeClr>
                </a:solidFill>
              </a:rPr>
              <a:t>range</a:t>
            </a:r>
            <a:r>
              <a:rPr lang="en-GB" sz="1400" dirty="0"/>
              <a:t>(</a:t>
            </a:r>
            <a:r>
              <a:rPr lang="en-GB" sz="1400" dirty="0" err="1"/>
              <a:t>len</a:t>
            </a:r>
            <a:r>
              <a:rPr lang="en-GB" sz="1400" dirty="0"/>
              <a:t>(</a:t>
            </a:r>
            <a:r>
              <a:rPr lang="en-GB" sz="1400" dirty="0" err="1"/>
              <a:t>lst</a:t>
            </a:r>
            <a:r>
              <a:rPr lang="en-GB" sz="1400" dirty="0"/>
              <a:t>)-2, i-1 ,-1):</a:t>
            </a:r>
          </a:p>
          <a:p>
            <a:r>
              <a:rPr lang="en-GB" sz="1400" dirty="0">
                <a:solidFill>
                  <a:srgbClr val="00B0F0"/>
                </a:solidFill>
              </a:rPr>
              <a:t>            if </a:t>
            </a:r>
            <a:r>
              <a:rPr lang="en-GB" sz="1400" dirty="0" err="1"/>
              <a:t>lst</a:t>
            </a:r>
            <a:r>
              <a:rPr lang="en-GB" sz="1400" dirty="0"/>
              <a:t>[j+1] &lt; </a:t>
            </a:r>
            <a:r>
              <a:rPr lang="en-GB" sz="1400" dirty="0" err="1"/>
              <a:t>lst</a:t>
            </a:r>
            <a:r>
              <a:rPr lang="en-GB" sz="1400" dirty="0"/>
              <a:t>[j]:</a:t>
            </a:r>
          </a:p>
          <a:p>
            <a:r>
              <a:rPr lang="en-GB" sz="1400" dirty="0"/>
              <a:t>                </a:t>
            </a:r>
            <a:r>
              <a:rPr lang="en-GB" sz="1400" dirty="0" err="1"/>
              <a:t>lst</a:t>
            </a:r>
            <a:r>
              <a:rPr lang="en-GB" sz="1400" dirty="0"/>
              <a:t>[j+1],</a:t>
            </a:r>
            <a:r>
              <a:rPr lang="en-GB" sz="1400" dirty="0" err="1"/>
              <a:t>lst</a:t>
            </a:r>
            <a:r>
              <a:rPr lang="en-GB" sz="1400" dirty="0"/>
              <a:t>[j]=</a:t>
            </a:r>
            <a:r>
              <a:rPr lang="en-GB" sz="1400" dirty="0" err="1"/>
              <a:t>lst</a:t>
            </a:r>
            <a:r>
              <a:rPr lang="en-GB" sz="1400" dirty="0"/>
              <a:t>[j],</a:t>
            </a:r>
            <a:r>
              <a:rPr lang="en-GB" sz="1400" dirty="0" err="1"/>
              <a:t>lst</a:t>
            </a:r>
            <a:r>
              <a:rPr lang="en-GB" sz="1400" dirty="0"/>
              <a:t>[j+1]</a:t>
            </a:r>
          </a:p>
          <a:p>
            <a:r>
              <a:rPr lang="en-GB" sz="1400" dirty="0">
                <a:solidFill>
                  <a:srgbClr val="FFC000"/>
                </a:solidFill>
              </a:rPr>
              <a:t>return</a:t>
            </a:r>
            <a:r>
              <a:rPr lang="en-GB" sz="1400" dirty="0"/>
              <a:t> </a:t>
            </a:r>
            <a:r>
              <a:rPr lang="en-GB" sz="1400" dirty="0" err="1"/>
              <a:t>lst</a:t>
            </a:r>
            <a:endParaRPr lang="en-GB" sz="1400" dirty="0"/>
          </a:p>
        </p:txBody>
      </p:sp>
      <p:sp>
        <p:nvSpPr>
          <p:cNvPr id="13" name="Text Box 56">
            <a:extLst>
              <a:ext uri="{FF2B5EF4-FFF2-40B4-BE49-F238E27FC236}">
                <a16:creationId xmlns:a16="http://schemas.microsoft.com/office/drawing/2014/main" id="{477A7EF6-7219-4A34-BAD2-E6C431893B9C}"/>
              </a:ext>
            </a:extLst>
          </p:cNvPr>
          <p:cNvSpPr txBox="1">
            <a:spLocks noChangeArrowheads="1"/>
          </p:cNvSpPr>
          <p:nvPr/>
        </p:nvSpPr>
        <p:spPr bwMode="auto">
          <a:xfrm>
            <a:off x="416719" y="2443876"/>
            <a:ext cx="2876487" cy="461665"/>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wrap="square">
            <a:spAutoFit/>
          </a:bodyPr>
          <a:lstStyle/>
          <a:p>
            <a:pPr>
              <a:spcBef>
                <a:spcPct val="50000"/>
              </a:spcBef>
              <a:defRPr/>
            </a:pPr>
            <a:r>
              <a:rPr lang="en-GB" sz="2400" dirty="0">
                <a:latin typeface="Consolas" panose="020B0609020204030204" pitchFamily="49" charset="0"/>
              </a:rPr>
              <a:t>Version 1</a:t>
            </a:r>
            <a:endParaRPr lang="ru-RU" sz="2400" dirty="0">
              <a:latin typeface="Consolas" panose="020B0609020204030204" pitchFamily="49" charset="0"/>
            </a:endParaRPr>
          </a:p>
        </p:txBody>
      </p:sp>
      <p:sp>
        <p:nvSpPr>
          <p:cNvPr id="14" name="Text Box 56">
            <a:extLst>
              <a:ext uri="{FF2B5EF4-FFF2-40B4-BE49-F238E27FC236}">
                <a16:creationId xmlns:a16="http://schemas.microsoft.com/office/drawing/2014/main" id="{8AFA9C68-3947-48B0-B66E-D747D6964DC1}"/>
              </a:ext>
            </a:extLst>
          </p:cNvPr>
          <p:cNvSpPr txBox="1">
            <a:spLocks noChangeArrowheads="1"/>
          </p:cNvSpPr>
          <p:nvPr/>
        </p:nvSpPr>
        <p:spPr bwMode="auto">
          <a:xfrm>
            <a:off x="5850794" y="2443876"/>
            <a:ext cx="2876487" cy="461665"/>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wrap="square">
            <a:spAutoFit/>
          </a:bodyPr>
          <a:lstStyle/>
          <a:p>
            <a:pPr>
              <a:spcBef>
                <a:spcPct val="50000"/>
              </a:spcBef>
              <a:defRPr/>
            </a:pPr>
            <a:r>
              <a:rPr lang="en-GB" sz="2400" dirty="0">
                <a:latin typeface="Consolas" panose="020B0609020204030204" pitchFamily="49" charset="0"/>
              </a:rPr>
              <a:t>Version 2</a:t>
            </a:r>
            <a:endParaRPr lang="ru-RU" sz="2400" dirty="0">
              <a:latin typeface="Consolas" panose="020B0609020204030204" pitchFamily="49" charset="0"/>
            </a:endParaRPr>
          </a:p>
        </p:txBody>
      </p:sp>
      <p:sp>
        <p:nvSpPr>
          <p:cNvPr id="15" name="Rectangle 6">
            <a:extLst>
              <a:ext uri="{FF2B5EF4-FFF2-40B4-BE49-F238E27FC236}">
                <a16:creationId xmlns:a16="http://schemas.microsoft.com/office/drawing/2014/main" id="{994D4901-79C4-46BE-A30C-C75D306D35D2}"/>
              </a:ext>
            </a:extLst>
          </p:cNvPr>
          <p:cNvSpPr>
            <a:spLocks noChangeArrowheads="1"/>
          </p:cNvSpPr>
          <p:nvPr/>
        </p:nvSpPr>
        <p:spPr bwMode="auto">
          <a:xfrm>
            <a:off x="6006682" y="5304457"/>
            <a:ext cx="2680118" cy="1387176"/>
          </a:xfrm>
          <a:prstGeom prst="rect">
            <a:avLst/>
          </a:prstGeom>
          <a:solidFill>
            <a:schemeClr val="accent5"/>
          </a:solidFill>
          <a:ln w="12700">
            <a:noFill/>
            <a:miter lim="800000"/>
            <a:headEnd/>
            <a:tailEnd type="none" w="lg" len="lg"/>
          </a:ln>
          <a:effectLst>
            <a:outerShdw blurRad="50800" dist="38100" dir="2700000" algn="tl" rotWithShape="0">
              <a:prstClr val="black">
                <a:alpha val="40000"/>
              </a:prstClr>
            </a:outerShdw>
          </a:effectLst>
        </p:spPr>
        <p:txBody>
          <a:bodyPr wrap="square" lIns="90000" tIns="46800" rIns="90000" bIns="46800">
            <a:spAutoFit/>
          </a:bodyPr>
          <a:lstStyle/>
          <a:p>
            <a:r>
              <a:rPr lang="en-US" sz="1400" dirty="0" err="1">
                <a:solidFill>
                  <a:srgbClr val="FFC000"/>
                </a:solidFill>
              </a:rPr>
              <a:t>def</a:t>
            </a:r>
            <a:r>
              <a:rPr lang="en-US" sz="1400" dirty="0">
                <a:solidFill>
                  <a:srgbClr val="FFC000"/>
                </a:solidFill>
              </a:rPr>
              <a:t> </a:t>
            </a:r>
            <a:r>
              <a:rPr lang="en-US" sz="1400" dirty="0" err="1">
                <a:solidFill>
                  <a:srgbClr val="FFC000"/>
                </a:solidFill>
              </a:rPr>
              <a:t>buble_sort</a:t>
            </a:r>
            <a:r>
              <a:rPr lang="en-US" sz="1400" dirty="0"/>
              <a:t>(A, N</a:t>
            </a:r>
            <a:r>
              <a:rPr lang="en-US" sz="1400" dirty="0" smtClean="0"/>
              <a:t>):</a:t>
            </a:r>
          </a:p>
          <a:p>
            <a:r>
              <a:rPr lang="en-US" sz="1400" dirty="0">
                <a:solidFill>
                  <a:srgbClr val="FFC000"/>
                </a:solidFill>
              </a:rPr>
              <a:t> </a:t>
            </a:r>
            <a:r>
              <a:rPr lang="en-US" sz="1400" dirty="0" smtClean="0">
                <a:solidFill>
                  <a:srgbClr val="FFC000"/>
                </a:solidFill>
              </a:rPr>
              <a:t>  </a:t>
            </a:r>
            <a:r>
              <a:rPr lang="en-US" sz="1400" dirty="0">
                <a:solidFill>
                  <a:srgbClr val="00B0F0"/>
                </a:solidFill>
              </a:rPr>
              <a:t>for</a:t>
            </a:r>
            <a:r>
              <a:rPr lang="en-US" sz="1400" dirty="0" smtClean="0">
                <a:solidFill>
                  <a:srgbClr val="FFC000"/>
                </a:solidFill>
              </a:rPr>
              <a:t> </a:t>
            </a:r>
            <a:r>
              <a:rPr lang="en-US" sz="1400" dirty="0" err="1">
                <a:solidFill>
                  <a:srgbClr val="FFC000"/>
                </a:solidFill>
              </a:rPr>
              <a:t>i</a:t>
            </a:r>
            <a:r>
              <a:rPr lang="en-US" sz="1400" dirty="0">
                <a:solidFill>
                  <a:srgbClr val="FFC000"/>
                </a:solidFill>
              </a:rPr>
              <a:t> </a:t>
            </a:r>
            <a:r>
              <a:rPr lang="en-US" sz="1400" dirty="0">
                <a:solidFill>
                  <a:srgbClr val="00B0F0"/>
                </a:solidFill>
              </a:rPr>
              <a:t>in</a:t>
            </a:r>
            <a:r>
              <a:rPr lang="en-US" sz="1400" dirty="0">
                <a:solidFill>
                  <a:srgbClr val="FFC000"/>
                </a:solidFill>
              </a:rPr>
              <a:t> </a:t>
            </a:r>
            <a:r>
              <a:rPr lang="en-US" sz="1400" dirty="0">
                <a:solidFill>
                  <a:schemeClr val="accent6">
                    <a:lumMod val="60000"/>
                    <a:lumOff val="40000"/>
                  </a:schemeClr>
                </a:solidFill>
              </a:rPr>
              <a:t>range</a:t>
            </a:r>
            <a:r>
              <a:rPr lang="en-US" sz="1400" dirty="0"/>
              <a:t>(N-1</a:t>
            </a:r>
            <a:r>
              <a:rPr lang="en-US" sz="1400" dirty="0" smtClean="0"/>
              <a:t>):</a:t>
            </a:r>
          </a:p>
          <a:p>
            <a:r>
              <a:rPr lang="en-US" sz="1400" dirty="0">
                <a:solidFill>
                  <a:srgbClr val="FFC000"/>
                </a:solidFill>
              </a:rPr>
              <a:t> </a:t>
            </a:r>
            <a:r>
              <a:rPr lang="en-US" sz="1400" dirty="0" smtClean="0">
                <a:solidFill>
                  <a:srgbClr val="FFC000"/>
                </a:solidFill>
              </a:rPr>
              <a:t>    </a:t>
            </a:r>
            <a:r>
              <a:rPr lang="en-US" sz="1400" dirty="0">
                <a:solidFill>
                  <a:srgbClr val="00B0F0"/>
                </a:solidFill>
              </a:rPr>
              <a:t>for</a:t>
            </a:r>
            <a:r>
              <a:rPr lang="en-US" sz="1400" dirty="0" smtClean="0">
                <a:solidFill>
                  <a:srgbClr val="FFC000"/>
                </a:solidFill>
              </a:rPr>
              <a:t> </a:t>
            </a:r>
            <a:r>
              <a:rPr lang="en-US" sz="1400" dirty="0">
                <a:solidFill>
                  <a:srgbClr val="FFC000"/>
                </a:solidFill>
              </a:rPr>
              <a:t>j </a:t>
            </a:r>
            <a:r>
              <a:rPr lang="en-US" sz="1400" dirty="0">
                <a:solidFill>
                  <a:srgbClr val="00B0F0"/>
                </a:solidFill>
              </a:rPr>
              <a:t>in</a:t>
            </a:r>
            <a:r>
              <a:rPr lang="en-US" sz="1400" dirty="0">
                <a:solidFill>
                  <a:srgbClr val="FFC000"/>
                </a:solidFill>
              </a:rPr>
              <a:t> </a:t>
            </a:r>
            <a:r>
              <a:rPr lang="en-US" sz="1400" dirty="0">
                <a:solidFill>
                  <a:schemeClr val="accent6">
                    <a:lumMod val="60000"/>
                    <a:lumOff val="40000"/>
                  </a:schemeClr>
                </a:solidFill>
              </a:rPr>
              <a:t>range</a:t>
            </a:r>
            <a:r>
              <a:rPr lang="en-US" sz="1400" dirty="0"/>
              <a:t>(0, N-i-1</a:t>
            </a:r>
            <a:r>
              <a:rPr lang="en-US" sz="1400" dirty="0" smtClean="0"/>
              <a:t>):</a:t>
            </a:r>
          </a:p>
          <a:p>
            <a:r>
              <a:rPr lang="en-US" sz="1400" dirty="0">
                <a:solidFill>
                  <a:srgbClr val="FFC000"/>
                </a:solidFill>
              </a:rPr>
              <a:t> </a:t>
            </a:r>
            <a:r>
              <a:rPr lang="en-US" sz="1400" dirty="0" smtClean="0">
                <a:solidFill>
                  <a:srgbClr val="FFC000"/>
                </a:solidFill>
              </a:rPr>
              <a:t>       </a:t>
            </a:r>
            <a:r>
              <a:rPr lang="en-US" sz="1400" dirty="0">
                <a:solidFill>
                  <a:srgbClr val="00B0F0"/>
                </a:solidFill>
              </a:rPr>
              <a:t>if</a:t>
            </a:r>
            <a:r>
              <a:rPr lang="en-US" sz="1400" dirty="0" smtClean="0">
                <a:solidFill>
                  <a:srgbClr val="FFC000"/>
                </a:solidFill>
              </a:rPr>
              <a:t> </a:t>
            </a:r>
            <a:r>
              <a:rPr lang="en-US" sz="1400" dirty="0"/>
              <a:t>A[j+1] &lt; A [j</a:t>
            </a:r>
            <a:r>
              <a:rPr lang="en-US" sz="1400" dirty="0" smtClean="0"/>
              <a:t>]:</a:t>
            </a:r>
          </a:p>
          <a:p>
            <a:r>
              <a:rPr lang="en-US" sz="1400" dirty="0"/>
              <a:t> </a:t>
            </a:r>
            <a:r>
              <a:rPr lang="en-US" sz="1400" dirty="0" smtClean="0"/>
              <a:t>          A[j</a:t>
            </a:r>
            <a:r>
              <a:rPr lang="en-US" sz="1400" dirty="0"/>
              <a:t>], A[j+1] = A[j+1], A[j]    </a:t>
            </a:r>
            <a:endParaRPr lang="en-US" sz="1400" dirty="0" smtClean="0"/>
          </a:p>
          <a:p>
            <a:r>
              <a:rPr lang="en-US" sz="1400" dirty="0" smtClean="0">
                <a:solidFill>
                  <a:srgbClr val="FFC000"/>
                </a:solidFill>
              </a:rPr>
              <a:t>return </a:t>
            </a:r>
            <a:r>
              <a:rPr lang="en-US" sz="1400" dirty="0"/>
              <a:t>A</a:t>
            </a:r>
            <a:endParaRPr lang="en-US" sz="1400" dirty="0"/>
          </a:p>
        </p:txBody>
      </p:sp>
      <p:sp>
        <p:nvSpPr>
          <p:cNvPr id="16" name="Text Box 56">
            <a:extLst>
              <a:ext uri="{FF2B5EF4-FFF2-40B4-BE49-F238E27FC236}">
                <a16:creationId xmlns:a16="http://schemas.microsoft.com/office/drawing/2014/main" id="{8AFA9C68-3947-48B0-B66E-D747D6964DC1}"/>
              </a:ext>
            </a:extLst>
          </p:cNvPr>
          <p:cNvSpPr txBox="1">
            <a:spLocks noChangeArrowheads="1"/>
          </p:cNvSpPr>
          <p:nvPr/>
        </p:nvSpPr>
        <p:spPr bwMode="auto">
          <a:xfrm>
            <a:off x="5810313" y="4772508"/>
            <a:ext cx="2876487" cy="461665"/>
          </a:xfrm>
          <a:prstGeom prst="rect">
            <a:avLst/>
          </a:prstGeom>
          <a:solidFill>
            <a:srgbClr val="D1D1FF"/>
          </a:solidFill>
          <a:ln w="12700">
            <a:noFill/>
            <a:miter lim="800000"/>
            <a:headEnd/>
            <a:tailEnd/>
          </a:ln>
          <a:effectLst>
            <a:outerShdw blurRad="50800" dist="38100" dir="2700000" algn="tl" rotWithShape="0">
              <a:prstClr val="black">
                <a:alpha val="40000"/>
              </a:prstClr>
            </a:outerShdw>
          </a:effectLst>
        </p:spPr>
        <p:txBody>
          <a:bodyPr wrap="square">
            <a:spAutoFit/>
          </a:bodyPr>
          <a:lstStyle/>
          <a:p>
            <a:pPr>
              <a:spcBef>
                <a:spcPct val="50000"/>
              </a:spcBef>
              <a:defRPr/>
            </a:pPr>
            <a:r>
              <a:rPr lang="en-GB" sz="2400" dirty="0">
                <a:latin typeface="Consolas" panose="020B0609020204030204" pitchFamily="49" charset="0"/>
              </a:rPr>
              <a:t>Version </a:t>
            </a:r>
            <a:r>
              <a:rPr lang="en-GB" sz="2400" dirty="0" smtClean="0">
                <a:latin typeface="Consolas" panose="020B0609020204030204" pitchFamily="49" charset="0"/>
              </a:rPr>
              <a:t>3</a:t>
            </a:r>
            <a:endParaRPr lang="ru-RU" sz="2400"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Заголовок 1">
            <a:extLst>
              <a:ext uri="{FF2B5EF4-FFF2-40B4-BE49-F238E27FC236}">
                <a16:creationId xmlns:a16="http://schemas.microsoft.com/office/drawing/2014/main" id="{3003C24A-D26D-5147-85C3-686FAA90395B}"/>
              </a:ext>
            </a:extLst>
          </p:cNvPr>
          <p:cNvSpPr>
            <a:spLocks noGrp="1"/>
          </p:cNvSpPr>
          <p:nvPr>
            <p:ph type="title"/>
          </p:nvPr>
        </p:nvSpPr>
        <p:spPr>
          <a:xfrm>
            <a:off x="311150" y="301625"/>
            <a:ext cx="8375650" cy="471488"/>
          </a:xfrm>
        </p:spPr>
        <p:txBody>
          <a:bodyPr/>
          <a:lstStyle/>
          <a:p>
            <a:r>
              <a:rPr lang="az-Latn-AZ" altLang="ru-RU" b="1" dirty="0">
                <a:latin typeface="Consolas" panose="020B0609020204030204" pitchFamily="49" charset="0"/>
              </a:rPr>
              <a:t>Tapşırıq</a:t>
            </a:r>
            <a:endParaRPr lang="ru-RU" altLang="ru-RU" b="1" dirty="0">
              <a:latin typeface="Consolas" panose="020B0609020204030204" pitchFamily="49" charset="0"/>
            </a:endParaRPr>
          </a:p>
        </p:txBody>
      </p:sp>
      <p:sp>
        <p:nvSpPr>
          <p:cNvPr id="2" name="Text Box 5"/>
          <p:cNvSpPr txBox="1">
            <a:spLocks noChangeArrowheads="1"/>
          </p:cNvSpPr>
          <p:nvPr/>
        </p:nvSpPr>
        <p:spPr bwMode="auto">
          <a:xfrm>
            <a:off x="369888" y="809625"/>
            <a:ext cx="84201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30238" indent="-630238">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200" b="1" dirty="0">
                <a:solidFill>
                  <a:srgbClr val="3333FF"/>
                </a:solidFill>
                <a:latin typeface="Consolas" panose="020B0609020204030204" pitchFamily="49" charset="0"/>
              </a:rPr>
              <a:t>«</a:t>
            </a:r>
            <a:r>
              <a:rPr lang="en-US" altLang="ru-RU" sz="2200" b="1" dirty="0">
                <a:solidFill>
                  <a:srgbClr val="3333FF"/>
                </a:solidFill>
                <a:latin typeface="Consolas" panose="020B0609020204030204" pitchFamily="49" charset="0"/>
              </a:rPr>
              <a:t>A</a:t>
            </a:r>
            <a:r>
              <a:rPr lang="ru-RU" altLang="ru-RU" sz="2200" b="1" dirty="0">
                <a:solidFill>
                  <a:srgbClr val="3333FF"/>
                </a:solidFill>
                <a:latin typeface="Consolas" panose="020B0609020204030204" pitchFamily="49" charset="0"/>
              </a:rPr>
              <a:t>»: </a:t>
            </a:r>
            <a:r>
              <a:rPr lang="az-Latn-AZ" altLang="ru-RU" sz="2200" dirty="0">
                <a:solidFill>
                  <a:schemeClr val="tx1"/>
                </a:solidFill>
                <a:latin typeface="Consolas" panose="020B0609020204030204" pitchFamily="49" charset="0"/>
              </a:rPr>
              <a:t>Verilmiş massivi </a:t>
            </a:r>
            <a:r>
              <a:rPr lang="ru-RU" altLang="ru-RU" sz="2200" dirty="0">
                <a:solidFill>
                  <a:schemeClr val="tx1"/>
                </a:solidFill>
                <a:latin typeface="Consolas" panose="020B0609020204030204" pitchFamily="49" charset="0"/>
              </a:rPr>
              <a:t>«</a:t>
            </a:r>
            <a:r>
              <a:rPr lang="az-Latn-AZ" altLang="ru-RU" sz="2200" dirty="0">
                <a:solidFill>
                  <a:schemeClr val="tx1"/>
                </a:solidFill>
                <a:latin typeface="Consolas" panose="020B0609020204030204" pitchFamily="49" charset="0"/>
              </a:rPr>
              <a:t>daş</a:t>
            </a:r>
            <a:r>
              <a:rPr lang="ru-RU" altLang="ru-RU" sz="2200" dirty="0">
                <a:solidFill>
                  <a:schemeClr val="tx1"/>
                </a:solidFill>
                <a:latin typeface="Consolas" panose="020B0609020204030204" pitchFamily="49" charset="0"/>
              </a:rPr>
              <a:t>»</a:t>
            </a:r>
            <a:r>
              <a:rPr lang="az-Latn-AZ" altLang="ru-RU" sz="2200" dirty="0">
                <a:solidFill>
                  <a:schemeClr val="tx1"/>
                </a:solidFill>
                <a:latin typeface="Consolas" panose="020B0609020204030204" pitchFamily="49" charset="0"/>
              </a:rPr>
              <a:t> metodu ilə çeşidləyən proqram tərtib edin (ən </a:t>
            </a:r>
            <a:r>
              <a:rPr lang="ru-RU" altLang="ru-RU" sz="2200" dirty="0">
                <a:solidFill>
                  <a:schemeClr val="tx1"/>
                </a:solidFill>
                <a:latin typeface="Consolas" panose="020B0609020204030204" pitchFamily="49" charset="0"/>
              </a:rPr>
              <a:t>«</a:t>
            </a:r>
            <a:r>
              <a:rPr lang="az-Latn-AZ" altLang="ru-RU" sz="2200" dirty="0">
                <a:solidFill>
                  <a:schemeClr val="tx1"/>
                </a:solidFill>
                <a:latin typeface="Consolas" panose="020B0609020204030204" pitchFamily="49" charset="0"/>
              </a:rPr>
              <a:t>ağır</a:t>
            </a:r>
            <a:r>
              <a:rPr lang="ru-RU" altLang="ru-RU" sz="2200" dirty="0">
                <a:solidFill>
                  <a:schemeClr val="tx1"/>
                </a:solidFill>
                <a:latin typeface="Consolas" panose="020B0609020204030204" pitchFamily="49" charset="0"/>
              </a:rPr>
              <a:t>»</a:t>
            </a:r>
            <a:r>
              <a:rPr lang="az-Latn-AZ" altLang="ru-RU" sz="2200" dirty="0">
                <a:solidFill>
                  <a:schemeClr val="tx1"/>
                </a:solidFill>
                <a:latin typeface="Consolas" panose="020B0609020204030204" pitchFamily="49" charset="0"/>
              </a:rPr>
              <a:t> element massivin sonuna enir).</a:t>
            </a:r>
            <a:endParaRPr lang="en-US" altLang="ru-RU" sz="2200" dirty="0">
              <a:solidFill>
                <a:schemeClr val="tx1"/>
              </a:solidFill>
              <a:latin typeface="Consolas" panose="020B0609020204030204" pitchFamily="49" charset="0"/>
            </a:endParaRPr>
          </a:p>
          <a:p>
            <a:pPr eaLnBrk="1" hangingPunct="1">
              <a:spcBef>
                <a:spcPct val="0"/>
              </a:spcBef>
              <a:buFontTx/>
              <a:buNone/>
            </a:pPr>
            <a:endParaRPr lang="en-US" altLang="ru-RU" sz="2200" dirty="0">
              <a:solidFill>
                <a:schemeClr val="tx1"/>
              </a:solidFill>
              <a:latin typeface="Consolas" panose="020B0609020204030204" pitchFamily="49" charset="0"/>
            </a:endParaRPr>
          </a:p>
        </p:txBody>
      </p:sp>
      <p:sp>
        <p:nvSpPr>
          <p:cNvPr id="57347" name="Text Box 5"/>
          <p:cNvSpPr txBox="1">
            <a:spLocks noChangeArrowheads="1"/>
          </p:cNvSpPr>
          <p:nvPr/>
        </p:nvSpPr>
        <p:spPr bwMode="auto">
          <a:xfrm>
            <a:off x="369888" y="2138363"/>
            <a:ext cx="84201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30238" indent="-630238">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200" b="1" dirty="0">
                <a:solidFill>
                  <a:srgbClr val="3333FF"/>
                </a:solidFill>
                <a:latin typeface="Consolas" panose="020B0609020204030204" pitchFamily="49" charset="0"/>
              </a:rPr>
              <a:t>«</a:t>
            </a:r>
            <a:r>
              <a:rPr lang="en-US" altLang="ru-RU" sz="2200" b="1" dirty="0">
                <a:solidFill>
                  <a:srgbClr val="3333FF"/>
                </a:solidFill>
                <a:latin typeface="Consolas" panose="020B0609020204030204" pitchFamily="49" charset="0"/>
              </a:rPr>
              <a:t>B</a:t>
            </a:r>
            <a:r>
              <a:rPr lang="ru-RU" altLang="ru-RU" sz="2200" b="1" dirty="0">
                <a:solidFill>
                  <a:srgbClr val="3333FF"/>
                </a:solidFill>
                <a:latin typeface="Consolas" panose="020B0609020204030204" pitchFamily="49" charset="0"/>
              </a:rPr>
              <a:t>»: </a:t>
            </a:r>
            <a:r>
              <a:rPr lang="en-US" altLang="ru-RU" sz="2200" dirty="0" err="1">
                <a:solidFill>
                  <a:schemeClr val="tx1"/>
                </a:solidFill>
                <a:latin typeface="Consolas" panose="020B0609020204030204" pitchFamily="49" charset="0"/>
              </a:rPr>
              <a:t>Hava</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qabarcıqları</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metodunun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digər</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variantını</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yazın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Həmin</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variantda</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əgər</a:t>
            </a:r>
            <a:r>
              <a:rPr lang="en-US" altLang="ru-RU" sz="2200" dirty="0">
                <a:solidFill>
                  <a:schemeClr val="tx1"/>
                </a:solidFill>
                <a:latin typeface="Consolas" panose="020B0609020204030204" pitchFamily="49" charset="0"/>
              </a:rPr>
              <a:t> </a:t>
            </a:r>
            <a:r>
              <a:rPr lang="az-Latn-AZ" altLang="ru-RU" sz="2200" dirty="0">
                <a:solidFill>
                  <a:schemeClr val="tx1"/>
                </a:solidFill>
                <a:latin typeface="Consolas" panose="020B0609020204030204" pitchFamily="49" charset="0"/>
              </a:rPr>
              <a:t>cari</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addımda</a:t>
            </a:r>
            <a:r>
              <a:rPr lang="en-US" altLang="ru-RU" sz="2200" dirty="0">
                <a:solidFill>
                  <a:schemeClr val="tx1"/>
                </a:solidFill>
                <a:latin typeface="Consolas" panose="020B0609020204030204" pitchFamily="49" charset="0"/>
              </a:rPr>
              <a:t> </a:t>
            </a:r>
            <a:r>
              <a:rPr lang="az-Latn-AZ" altLang="ru-RU" sz="2200" dirty="0">
                <a:solidFill>
                  <a:schemeClr val="tx1"/>
                </a:solidFill>
                <a:latin typeface="Consolas" panose="020B0609020204030204" pitchFamily="49" charset="0"/>
              </a:rPr>
              <a:t>xarici</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dövrdə</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yerdəyişmə</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baş</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verm</a:t>
            </a:r>
            <a:r>
              <a:rPr lang="az-Latn-AZ" altLang="ru-RU" sz="2200" dirty="0">
                <a:solidFill>
                  <a:schemeClr val="tx1"/>
                </a:solidFill>
                <a:latin typeface="Consolas" panose="020B0609020204030204" pitchFamily="49" charset="0"/>
              </a:rPr>
              <a:t>irsə</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proqram</a:t>
            </a:r>
            <a:r>
              <a:rPr lang="en-US" altLang="ru-RU" sz="2200" dirty="0">
                <a:solidFill>
                  <a:schemeClr val="tx1"/>
                </a:solidFill>
                <a:latin typeface="Consolas" panose="020B0609020204030204" pitchFamily="49" charset="0"/>
              </a:rPr>
              <a:t> </a:t>
            </a:r>
            <a:r>
              <a:rPr lang="en-US" altLang="ru-RU" sz="2200" dirty="0" err="1">
                <a:solidFill>
                  <a:schemeClr val="tx1"/>
                </a:solidFill>
                <a:latin typeface="Consolas" panose="020B0609020204030204" pitchFamily="49" charset="0"/>
              </a:rPr>
              <a:t>dayan</a:t>
            </a:r>
            <a:r>
              <a:rPr lang="az-Latn-AZ" altLang="ru-RU" sz="2200" dirty="0">
                <a:solidFill>
                  <a:schemeClr val="tx1"/>
                </a:solidFill>
                <a:latin typeface="Consolas" panose="020B0609020204030204" pitchFamily="49" charset="0"/>
              </a:rPr>
              <a:t>malıdır.</a:t>
            </a:r>
            <a:endParaRPr lang="en-US" altLang="ru-RU" sz="2200" dirty="0">
              <a:solidFill>
                <a:schemeClr val="tx1"/>
              </a:solidFill>
              <a:latin typeface="Consolas" panose="020B0609020204030204" pitchFamily="49" charset="0"/>
            </a:endParaRPr>
          </a:p>
        </p:txBody>
      </p:sp>
      <p:sp>
        <p:nvSpPr>
          <p:cNvPr id="57348" name="Text Box 5"/>
          <p:cNvSpPr txBox="1">
            <a:spLocks noChangeArrowheads="1"/>
          </p:cNvSpPr>
          <p:nvPr/>
        </p:nvSpPr>
        <p:spPr bwMode="auto">
          <a:xfrm>
            <a:off x="369888" y="3963988"/>
            <a:ext cx="84201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30238" indent="-630238">
              <a:spcBef>
                <a:spcPct val="20000"/>
              </a:spcBef>
              <a:buChar char="•"/>
              <a:defRPr sz="2800">
                <a:solidFill>
                  <a:srgbClr val="3C8C93"/>
                </a:solidFill>
                <a:latin typeface="Agency FB" panose="020B0503020202020204" pitchFamily="34" charset="0"/>
                <a:ea typeface="Consolas" panose="020B0609020204030204" pitchFamily="49" charset="0"/>
                <a:cs typeface="Consolas" panose="020B0609020204030204" pitchFamily="49" charset="0"/>
              </a:defRPr>
            </a:lvl1pPr>
            <a:lvl2pPr marL="742950" indent="-285750">
              <a:spcBef>
                <a:spcPct val="20000"/>
              </a:spcBef>
              <a:buChar char="–"/>
              <a:defRPr sz="2400">
                <a:solidFill>
                  <a:schemeClr val="tx1"/>
                </a:solidFill>
                <a:latin typeface="Agency FB" panose="020B0503020202020204" pitchFamily="34" charset="0"/>
                <a:ea typeface="Consolas" panose="020B0609020204030204" pitchFamily="49" charset="0"/>
                <a:cs typeface="Consolas" panose="020B0609020204030204" pitchFamily="49" charset="0"/>
              </a:defRPr>
            </a:lvl2pPr>
            <a:lvl3pPr marL="1143000" indent="-228600">
              <a:spcBef>
                <a:spcPct val="20000"/>
              </a:spcBef>
              <a:buChar char="•"/>
              <a:defRPr sz="2000">
                <a:solidFill>
                  <a:schemeClr val="tx1"/>
                </a:solidFill>
                <a:latin typeface="Agency FB" panose="020B0503020202020204" pitchFamily="34" charset="0"/>
                <a:ea typeface="Consolas" panose="020B0609020204030204" pitchFamily="49" charset="0"/>
                <a:cs typeface="Consolas" panose="020B0609020204030204" pitchFamily="49" charset="0"/>
              </a:defRPr>
            </a:lvl3pPr>
            <a:lvl4pPr marL="16002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4pPr>
            <a:lvl5pPr marL="2057400" indent="-228600">
              <a:spcBef>
                <a:spcPct val="20000"/>
              </a:spcBef>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5pPr>
            <a:lvl6pPr marL="25146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6pPr>
            <a:lvl7pPr marL="29718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7pPr>
            <a:lvl8pPr marL="34290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8pPr>
            <a:lvl9pPr marL="3886200" indent="-228600" eaLnBrk="0" fontAlgn="base" hangingPunct="0">
              <a:spcBef>
                <a:spcPct val="20000"/>
              </a:spcBef>
              <a:spcAft>
                <a:spcPct val="0"/>
              </a:spcAft>
              <a:buChar char="»"/>
              <a:defRPr>
                <a:solidFill>
                  <a:schemeClr val="tx1"/>
                </a:solidFill>
                <a:latin typeface="Agency FB" panose="020B0503020202020204" pitchFamily="34" charset="0"/>
                <a:ea typeface="Consolas" panose="020B0609020204030204" pitchFamily="49" charset="0"/>
                <a:cs typeface="Consolas" panose="020B0609020204030204" pitchFamily="49" charset="0"/>
              </a:defRPr>
            </a:lvl9pPr>
          </a:lstStyle>
          <a:p>
            <a:pPr eaLnBrk="1" hangingPunct="1">
              <a:spcBef>
                <a:spcPct val="0"/>
              </a:spcBef>
              <a:buFontTx/>
              <a:buNone/>
            </a:pPr>
            <a:r>
              <a:rPr lang="ru-RU" altLang="ru-RU" sz="2200" b="1" dirty="0">
                <a:solidFill>
                  <a:srgbClr val="3333FF"/>
                </a:solidFill>
                <a:latin typeface="Consolas" panose="020B0609020204030204" pitchFamily="49" charset="0"/>
              </a:rPr>
              <a:t>«С»:</a:t>
            </a:r>
            <a:r>
              <a:rPr lang="az-Latn-AZ" altLang="ru-RU" sz="2200" b="1" dirty="0">
                <a:solidFill>
                  <a:srgbClr val="3333FF"/>
                </a:solidFill>
                <a:latin typeface="Consolas" panose="020B0609020204030204" pitchFamily="49" charset="0"/>
              </a:rPr>
              <a:t>Ə</a:t>
            </a:r>
            <a:r>
              <a:rPr lang="az-Latn-AZ" altLang="ru-RU" sz="2200" dirty="0">
                <a:solidFill>
                  <a:schemeClr val="tx1"/>
                </a:solidFill>
                <a:latin typeface="Consolas" panose="020B0609020204030204" pitchFamily="49" charset="0"/>
              </a:rPr>
              <a:t>dəddə olan rəqəmlərin cəminə görə, massivin elementlərini azalan sıraya düzən proqram tərtib edin. Ədəddə olan rəqəmlərin cəmini hesablayan funksiyadan istifadə edin.</a:t>
            </a:r>
            <a:endParaRPr lang="en-US" altLang="ru-RU" sz="2200" dirty="0">
              <a:solidFill>
                <a:schemeClr val="tx1"/>
              </a:solidFill>
              <a:latin typeface="Consolas" panose="020B0609020204030204" pitchFamily="49"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495b6d3b7e864796be1b124502140efa56ca2"/>
</p:tagLst>
</file>

<file path=ppt/theme/theme1.xml><?xml version="1.0" encoding="utf-8"?>
<a:theme xmlns:a="http://schemas.openxmlformats.org/drawingml/2006/main" name="Оформление по умолчанию">
  <a:themeElements>
    <a:clrScheme name="Другая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333FF"/>
      </a:hlink>
      <a:folHlink>
        <a:srgbClr val="CC0099"/>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lg"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lg"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charset="0"/>
          </a:defRPr>
        </a:defPPr>
      </a:lstStyle>
    </a:lnDef>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Оформление по умолчанию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333FF"/>
        </a:hlink>
        <a:folHlink>
          <a:srgbClr val="CC00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59603</TotalTime>
  <Words>2905</Words>
  <Application>Microsoft Office PowerPoint</Application>
  <PresentationFormat>On-screen Show (4:3)</PresentationFormat>
  <Paragraphs>770</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Agency FB</vt:lpstr>
      <vt:lpstr>Arial</vt:lpstr>
      <vt:lpstr>Arial Black</vt:lpstr>
      <vt:lpstr>Calibri</vt:lpstr>
      <vt:lpstr>Consolas</vt:lpstr>
      <vt:lpstr>Courier New</vt:lpstr>
      <vt:lpstr>Times New Roman</vt:lpstr>
      <vt:lpstr>Wingdings</vt:lpstr>
      <vt:lpstr>Оформление по умолчанию</vt:lpstr>
      <vt:lpstr>Python dilində proqramlaşdırma</vt:lpstr>
      <vt:lpstr>Çeşidləmə nədir?</vt:lpstr>
      <vt:lpstr>Bubble Sort</vt:lpstr>
      <vt:lpstr>Hava qabarcıqları metodu (Bubble sort)</vt:lpstr>
      <vt:lpstr>Hava qabarcıqları metodu</vt:lpstr>
      <vt:lpstr>Hava qabarcıqları metodu</vt:lpstr>
      <vt:lpstr>Hava qabarcıqları metodu</vt:lpstr>
      <vt:lpstr>Hava qabarcıqları metodu</vt:lpstr>
      <vt:lpstr>Tapşırıq</vt:lpstr>
      <vt:lpstr>Selection Method</vt:lpstr>
      <vt:lpstr>Seçmə metodu (minimal elementin seçilməsi)</vt:lpstr>
      <vt:lpstr>Seçmə metodu (minimial elementin seçilməsi)</vt:lpstr>
      <vt:lpstr>Tapşırıq</vt:lpstr>
      <vt:lpstr>Tapşırıq</vt:lpstr>
      <vt:lpstr>PowerPoint Presentation</vt:lpstr>
      <vt:lpstr>Sürətli çeşidləmə (QuickSort)</vt:lpstr>
      <vt:lpstr>Sürətli çeşidləmə</vt:lpstr>
      <vt:lpstr>Sürətli çeşidləmə</vt:lpstr>
      <vt:lpstr>Sürətli çeşidləmə</vt:lpstr>
      <vt:lpstr>Sürətli çeşidləmə</vt:lpstr>
      <vt:lpstr>Sürətli çeşidləmə</vt:lpstr>
      <vt:lpstr>Sürətli çeşidləmə</vt:lpstr>
      <vt:lpstr>PowerPoint Presentation</vt:lpstr>
      <vt:lpstr>Sürətli çeşidləmə</vt:lpstr>
      <vt:lpstr>PowerPoint Presentation</vt:lpstr>
      <vt:lpstr>Another Version explained</vt:lpstr>
      <vt:lpstr>Sürətli çeşidləmə</vt:lpstr>
      <vt:lpstr>Pythonda çeşidləmə</vt:lpstr>
      <vt:lpstr>Pythonda çeşidləmə –   yerində</vt:lpstr>
      <vt:lpstr>Tapşırıq</vt:lpstr>
      <vt:lpstr>Tapşırıq</vt:lpstr>
      <vt:lpstr>Tapşırıq</vt:lpstr>
      <vt:lpstr>Python dilində proqramlaşdırma</vt:lpstr>
      <vt:lpstr>Binar axtarışı (Binary search)</vt:lpstr>
      <vt:lpstr>Binar axtarışı</vt:lpstr>
      <vt:lpstr>Binar axtarışı</vt:lpstr>
      <vt:lpstr>Binar axtarışı</vt:lpstr>
      <vt:lpstr>Binar axtarışı another version</vt:lpstr>
      <vt:lpstr>Binar axtarışı</vt:lpstr>
      <vt:lpstr>Tapşırıq</vt:lpstr>
      <vt:lpstr>Tapşırıq</vt:lpstr>
      <vt:lpstr>Tapşırıq</vt:lpstr>
    </vt:vector>
  </TitlesOfParts>
  <Company>163</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Программное обеспечение (ПО)</dc:title>
  <dc:creator>kp</dc:creator>
  <cp:lastModifiedBy>User</cp:lastModifiedBy>
  <cp:revision>2296</cp:revision>
  <dcterms:created xsi:type="dcterms:W3CDTF">2007-01-31T19:13:48Z</dcterms:created>
  <dcterms:modified xsi:type="dcterms:W3CDTF">2022-04-25T06:42:46Z</dcterms:modified>
</cp:coreProperties>
</file>